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7"/>
  </p:notesMasterIdLst>
  <p:handoutMasterIdLst>
    <p:handoutMasterId r:id="rId68"/>
  </p:handoutMasterIdLst>
  <p:sldIdLst>
    <p:sldId id="1038" r:id="rId2"/>
    <p:sldId id="977" r:id="rId3"/>
    <p:sldId id="978" r:id="rId4"/>
    <p:sldId id="1053" r:id="rId5"/>
    <p:sldId id="769" r:id="rId6"/>
    <p:sldId id="857" r:id="rId7"/>
    <p:sldId id="1054" r:id="rId8"/>
    <p:sldId id="1055" r:id="rId9"/>
    <p:sldId id="858" r:id="rId10"/>
    <p:sldId id="1056" r:id="rId11"/>
    <p:sldId id="1051" r:id="rId12"/>
    <p:sldId id="1057" r:id="rId13"/>
    <p:sldId id="859" r:id="rId14"/>
    <p:sldId id="860" r:id="rId15"/>
    <p:sldId id="1058" r:id="rId16"/>
    <p:sldId id="861" r:id="rId17"/>
    <p:sldId id="862" r:id="rId18"/>
    <p:sldId id="863" r:id="rId19"/>
    <p:sldId id="864" r:id="rId20"/>
    <p:sldId id="1037" r:id="rId21"/>
    <p:sldId id="1040" r:id="rId22"/>
    <p:sldId id="1063" r:id="rId23"/>
    <p:sldId id="885" r:id="rId24"/>
    <p:sldId id="886" r:id="rId25"/>
    <p:sldId id="1064" r:id="rId26"/>
    <p:sldId id="887" r:id="rId27"/>
    <p:sldId id="1065" r:id="rId28"/>
    <p:sldId id="888" r:id="rId29"/>
    <p:sldId id="889" r:id="rId30"/>
    <p:sldId id="890" r:id="rId31"/>
    <p:sldId id="987" r:id="rId32"/>
    <p:sldId id="988" r:id="rId33"/>
    <p:sldId id="989" r:id="rId34"/>
    <p:sldId id="891" r:id="rId35"/>
    <p:sldId id="990" r:id="rId36"/>
    <p:sldId id="991" r:id="rId37"/>
    <p:sldId id="1001" r:id="rId38"/>
    <p:sldId id="1002" r:id="rId39"/>
    <p:sldId id="892" r:id="rId40"/>
    <p:sldId id="992" r:id="rId41"/>
    <p:sldId id="893" r:id="rId42"/>
    <p:sldId id="1066" r:id="rId43"/>
    <p:sldId id="894" r:id="rId44"/>
    <p:sldId id="895" r:id="rId45"/>
    <p:sldId id="896" r:id="rId46"/>
    <p:sldId id="1067" r:id="rId47"/>
    <p:sldId id="898" r:id="rId48"/>
    <p:sldId id="899" r:id="rId49"/>
    <p:sldId id="900" r:id="rId50"/>
    <p:sldId id="980" r:id="rId51"/>
    <p:sldId id="1050" r:id="rId52"/>
    <p:sldId id="901" r:id="rId53"/>
    <p:sldId id="993" r:id="rId54"/>
    <p:sldId id="995" r:id="rId55"/>
    <p:sldId id="903" r:id="rId56"/>
    <p:sldId id="967" r:id="rId57"/>
    <p:sldId id="996" r:id="rId58"/>
    <p:sldId id="905" r:id="rId59"/>
    <p:sldId id="1069" r:id="rId60"/>
    <p:sldId id="997" r:id="rId61"/>
    <p:sldId id="906" r:id="rId62"/>
    <p:sldId id="907" r:id="rId63"/>
    <p:sldId id="908" r:id="rId64"/>
    <p:sldId id="909" r:id="rId65"/>
    <p:sldId id="1070" r:id="rId66"/>
  </p:sldIdLst>
  <p:sldSz cx="9144000" cy="6858000" type="screen4x3"/>
  <p:notesSz cx="6858000" cy="9144000"/>
  <p:defaultTextStyle>
    <a:defPPr>
      <a:defRPr lang="en-US"/>
    </a:defPPr>
    <a:lvl1pPr algn="l" rtl="0" eaLnBrk="0" fontAlgn="base" hangingPunct="0">
      <a:spcBef>
        <a:spcPct val="0"/>
      </a:spcBef>
      <a:spcAft>
        <a:spcPct val="0"/>
      </a:spcAft>
      <a:defRPr sz="3200" b="1" i="1" kern="1200">
        <a:solidFill>
          <a:schemeClr val="tx1"/>
        </a:solidFill>
        <a:latin typeface="Baby Kruffy"/>
        <a:ea typeface="+mn-ea"/>
        <a:cs typeface="+mn-cs"/>
      </a:defRPr>
    </a:lvl1pPr>
    <a:lvl2pPr marL="457200" algn="l" rtl="0" eaLnBrk="0" fontAlgn="base" hangingPunct="0">
      <a:spcBef>
        <a:spcPct val="0"/>
      </a:spcBef>
      <a:spcAft>
        <a:spcPct val="0"/>
      </a:spcAft>
      <a:defRPr sz="3200" b="1" i="1" kern="1200">
        <a:solidFill>
          <a:schemeClr val="tx1"/>
        </a:solidFill>
        <a:latin typeface="Baby Kruffy"/>
        <a:ea typeface="+mn-ea"/>
        <a:cs typeface="+mn-cs"/>
      </a:defRPr>
    </a:lvl2pPr>
    <a:lvl3pPr marL="914400" algn="l" rtl="0" eaLnBrk="0" fontAlgn="base" hangingPunct="0">
      <a:spcBef>
        <a:spcPct val="0"/>
      </a:spcBef>
      <a:spcAft>
        <a:spcPct val="0"/>
      </a:spcAft>
      <a:defRPr sz="3200" b="1" i="1" kern="1200">
        <a:solidFill>
          <a:schemeClr val="tx1"/>
        </a:solidFill>
        <a:latin typeface="Baby Kruffy"/>
        <a:ea typeface="+mn-ea"/>
        <a:cs typeface="+mn-cs"/>
      </a:defRPr>
    </a:lvl3pPr>
    <a:lvl4pPr marL="1371600" algn="l" rtl="0" eaLnBrk="0" fontAlgn="base" hangingPunct="0">
      <a:spcBef>
        <a:spcPct val="0"/>
      </a:spcBef>
      <a:spcAft>
        <a:spcPct val="0"/>
      </a:spcAft>
      <a:defRPr sz="3200" b="1" i="1" kern="1200">
        <a:solidFill>
          <a:schemeClr val="tx1"/>
        </a:solidFill>
        <a:latin typeface="Baby Kruffy"/>
        <a:ea typeface="+mn-ea"/>
        <a:cs typeface="+mn-cs"/>
      </a:defRPr>
    </a:lvl4pPr>
    <a:lvl5pPr marL="1828800" algn="l" rtl="0" eaLnBrk="0" fontAlgn="base" hangingPunct="0">
      <a:spcBef>
        <a:spcPct val="0"/>
      </a:spcBef>
      <a:spcAft>
        <a:spcPct val="0"/>
      </a:spcAft>
      <a:defRPr sz="3200" b="1" i="1" kern="1200">
        <a:solidFill>
          <a:schemeClr val="tx1"/>
        </a:solidFill>
        <a:latin typeface="Baby Kruffy"/>
        <a:ea typeface="+mn-ea"/>
        <a:cs typeface="+mn-cs"/>
      </a:defRPr>
    </a:lvl5pPr>
    <a:lvl6pPr marL="2286000" algn="l" defTabSz="914400" rtl="0" eaLnBrk="1" latinLnBrk="0" hangingPunct="1">
      <a:defRPr sz="3200" b="1" i="1" kern="1200">
        <a:solidFill>
          <a:schemeClr val="tx1"/>
        </a:solidFill>
        <a:latin typeface="Baby Kruffy"/>
        <a:ea typeface="+mn-ea"/>
        <a:cs typeface="+mn-cs"/>
      </a:defRPr>
    </a:lvl6pPr>
    <a:lvl7pPr marL="2743200" algn="l" defTabSz="914400" rtl="0" eaLnBrk="1" latinLnBrk="0" hangingPunct="1">
      <a:defRPr sz="3200" b="1" i="1" kern="1200">
        <a:solidFill>
          <a:schemeClr val="tx1"/>
        </a:solidFill>
        <a:latin typeface="Baby Kruffy"/>
        <a:ea typeface="+mn-ea"/>
        <a:cs typeface="+mn-cs"/>
      </a:defRPr>
    </a:lvl7pPr>
    <a:lvl8pPr marL="3200400" algn="l" defTabSz="914400" rtl="0" eaLnBrk="1" latinLnBrk="0" hangingPunct="1">
      <a:defRPr sz="3200" b="1" i="1" kern="1200">
        <a:solidFill>
          <a:schemeClr val="tx1"/>
        </a:solidFill>
        <a:latin typeface="Baby Kruffy"/>
        <a:ea typeface="+mn-ea"/>
        <a:cs typeface="+mn-cs"/>
      </a:defRPr>
    </a:lvl8pPr>
    <a:lvl9pPr marL="3657600" algn="l" defTabSz="914400" rtl="0" eaLnBrk="1" latinLnBrk="0" hangingPunct="1">
      <a:defRPr sz="3200" b="1" i="1" kern="1200">
        <a:solidFill>
          <a:schemeClr val="tx1"/>
        </a:solidFill>
        <a:latin typeface="Baby Kruffy"/>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996633"/>
    <a:srgbClr val="660066"/>
    <a:srgbClr val="3366FF"/>
    <a:srgbClr val="66FFFF"/>
    <a:srgbClr val="CCFF99"/>
    <a:srgbClr val="6666FF"/>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624" autoAdjust="0"/>
  </p:normalViewPr>
  <p:slideViewPr>
    <p:cSldViewPr>
      <p:cViewPr varScale="1">
        <p:scale>
          <a:sx n="112" d="100"/>
          <a:sy n="112" d="100"/>
        </p:scale>
        <p:origin x="96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00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i="0">
                <a:latin typeface="Times New Roman" pitchFamily="18" charset="0"/>
              </a:defRPr>
            </a:lvl1pPr>
          </a:lstStyle>
          <a:p>
            <a:pPr>
              <a:defRPr/>
            </a:pPr>
            <a:endParaRPr lang="en-US"/>
          </a:p>
        </p:txBody>
      </p:sp>
      <p:sp>
        <p:nvSpPr>
          <p:cNvPr id="90009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i="0">
                <a:latin typeface="Times New Roman" pitchFamily="18" charset="0"/>
              </a:defRPr>
            </a:lvl1pPr>
          </a:lstStyle>
          <a:p>
            <a:pPr>
              <a:defRPr/>
            </a:pPr>
            <a:endParaRPr lang="en-US"/>
          </a:p>
        </p:txBody>
      </p:sp>
      <p:sp>
        <p:nvSpPr>
          <p:cNvPr id="90010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i="0">
                <a:latin typeface="Times New Roman" panose="02020603050405020304" pitchFamily="18" charset="0"/>
              </a:defRPr>
            </a:lvl1pPr>
          </a:lstStyle>
          <a:p>
            <a:pPr>
              <a:defRPr/>
            </a:pPr>
            <a:r>
              <a:rPr lang="en-US" altLang="en-US"/>
              <a:t>18.#</a:t>
            </a:r>
          </a:p>
        </p:txBody>
      </p:sp>
      <p:sp>
        <p:nvSpPr>
          <p:cNvPr id="90010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i="0">
                <a:latin typeface="Times New Roman" panose="02020603050405020304" pitchFamily="18" charset="0"/>
              </a:defRPr>
            </a:lvl1pPr>
          </a:lstStyle>
          <a:p>
            <a:pPr>
              <a:defRPr/>
            </a:pPr>
            <a:fld id="{903F1458-89FE-46FA-B4B7-55FCC7E4A8A5}" type="slidenum">
              <a:rPr lang="en-US" altLang="en-US"/>
              <a:pPr>
                <a:defRPr/>
              </a:pPr>
              <a:t>‹#›</a:t>
            </a:fld>
            <a:endParaRPr lang="en-US" altLang="en-US"/>
          </a:p>
        </p:txBody>
      </p:sp>
    </p:spTree>
    <p:extLst>
      <p:ext uri="{BB962C8B-B14F-4D97-AF65-F5344CB8AC3E}">
        <p14:creationId xmlns:p14="http://schemas.microsoft.com/office/powerpoint/2010/main" val="3041064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85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i="0">
                <a:latin typeface="Times New Roman" pitchFamily="18" charset="0"/>
              </a:defRPr>
            </a:lvl1pPr>
          </a:lstStyle>
          <a:p>
            <a:pPr>
              <a:defRPr/>
            </a:pPr>
            <a:endParaRPr lang="en-US"/>
          </a:p>
        </p:txBody>
      </p:sp>
      <p:sp>
        <p:nvSpPr>
          <p:cNvPr id="8785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i="0">
                <a:latin typeface="Times New Roman" pitchFamily="18"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85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785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i="0">
                <a:latin typeface="Times New Roman" panose="02020603050405020304" pitchFamily="18" charset="0"/>
              </a:defRPr>
            </a:lvl1pPr>
          </a:lstStyle>
          <a:p>
            <a:pPr>
              <a:defRPr/>
            </a:pPr>
            <a:r>
              <a:rPr lang="en-US" altLang="en-US"/>
              <a:t>18.#</a:t>
            </a:r>
          </a:p>
        </p:txBody>
      </p:sp>
      <p:sp>
        <p:nvSpPr>
          <p:cNvPr id="8785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i="0">
                <a:latin typeface="Times New Roman" panose="02020603050405020304" pitchFamily="18" charset="0"/>
              </a:defRPr>
            </a:lvl1pPr>
          </a:lstStyle>
          <a:p>
            <a:pPr>
              <a:defRPr/>
            </a:pPr>
            <a:fld id="{AF718A0E-11C9-416E-98DC-CFDC851C7A00}" type="slidenum">
              <a:rPr lang="en-US" altLang="en-US"/>
              <a:pPr>
                <a:defRPr/>
              </a:pPr>
              <a:t>‹#›</a:t>
            </a:fld>
            <a:endParaRPr lang="en-US" altLang="en-US"/>
          </a:p>
        </p:txBody>
      </p:sp>
    </p:spTree>
    <p:extLst>
      <p:ext uri="{BB962C8B-B14F-4D97-AF65-F5344CB8AC3E}">
        <p14:creationId xmlns:p14="http://schemas.microsoft.com/office/powerpoint/2010/main" val="1449316429"/>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AE5F8FC-3277-4B89-80B1-824A4695A32B}" type="slidenum">
              <a:rPr lang="en-US" altLang="en-US" smtClean="0"/>
              <a:pPr>
                <a:spcBef>
                  <a:spcPct val="0"/>
                </a:spcBef>
              </a:pPr>
              <a:t>1</a:t>
            </a:fld>
            <a:endParaRPr lang="en-US" altLang="en-US" smtClean="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5966408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400418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992341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100767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632755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4033789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21546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1555288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326243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701852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4046578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7343545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8168249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8914568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3241971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42098625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7420510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9221804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9282719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0313436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8731556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4134151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663235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42224754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27BE01B-8AFF-4ABD-AF29-78F42595000A}" type="slidenum">
              <a:rPr lang="en-US" altLang="en-US" smtClean="0"/>
              <a:pPr>
                <a:spcBef>
                  <a:spcPct val="0"/>
                </a:spcBef>
              </a:pPr>
              <a:t>31</a:t>
            </a:fld>
            <a:endParaRPr lang="en-US" alt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7580979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BD1D3D5-EF9B-4351-8A55-9867831FE910}" type="slidenum">
              <a:rPr lang="en-US" altLang="en-US" smtClean="0"/>
              <a:pPr>
                <a:spcBef>
                  <a:spcPct val="0"/>
                </a:spcBef>
              </a:pPr>
              <a:t>32</a:t>
            </a:fld>
            <a:endParaRPr lang="en-US" alt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8170819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6C4EF5F-FD86-44C0-B0EE-176874C5D10D}" type="slidenum">
              <a:rPr lang="en-US" altLang="en-US" smtClean="0"/>
              <a:pPr>
                <a:spcBef>
                  <a:spcPct val="0"/>
                </a:spcBef>
              </a:pPr>
              <a:t>33</a:t>
            </a:fld>
            <a:endParaRPr lang="en-US" alt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0673605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6490605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FFF16EE-BA69-42E5-945F-D97E8FFECDEA}" type="slidenum">
              <a:rPr lang="en-US" altLang="en-US" smtClean="0"/>
              <a:pPr>
                <a:spcBef>
                  <a:spcPct val="0"/>
                </a:spcBef>
              </a:pPr>
              <a:t>35</a:t>
            </a:fld>
            <a:endParaRPr lang="en-US" alt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8088492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2636926-65B2-4654-BB1B-F54E3F610E1D}" type="slidenum">
              <a:rPr lang="en-US" altLang="en-US" smtClean="0"/>
              <a:pPr>
                <a:spcBef>
                  <a:spcPct val="0"/>
                </a:spcBef>
              </a:pPr>
              <a:t>36</a:t>
            </a:fld>
            <a:endParaRPr lang="en-US" alt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9171661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C2BCA44-A25A-43EF-A0D7-786904456ADE}" type="slidenum">
              <a:rPr lang="en-US" altLang="en-US" smtClean="0"/>
              <a:pPr>
                <a:spcBef>
                  <a:spcPct val="0"/>
                </a:spcBef>
              </a:pPr>
              <a:t>37</a:t>
            </a:fld>
            <a:endParaRPr lang="en-US" alt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4844498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739B6FB-A0D6-4AA7-8FF3-4D03129BE8E0}" type="slidenum">
              <a:rPr lang="en-US" altLang="en-US" smtClean="0"/>
              <a:pPr>
                <a:spcBef>
                  <a:spcPct val="0"/>
                </a:spcBef>
              </a:pPr>
              <a:t>38</a:t>
            </a:fld>
            <a:endParaRPr lang="en-US" alt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6097304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588278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2119646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11C81D6-0391-4EBB-9923-6D910D24980A}" type="slidenum">
              <a:rPr lang="en-US" altLang="en-US" smtClean="0"/>
              <a:pPr>
                <a:spcBef>
                  <a:spcPct val="0"/>
                </a:spcBef>
              </a:pPr>
              <a:t>40</a:t>
            </a:fld>
            <a:endParaRPr lang="en-US" alt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9799776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0301978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052892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7735360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2807142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6178655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1529009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3829341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0313884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674191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8290414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69E519D-1518-4EEA-8122-E44E69263A7A}" type="slidenum">
              <a:rPr lang="en-US" altLang="en-US" smtClean="0">
                <a:solidFill>
                  <a:srgbClr val="000000"/>
                </a:solidFill>
              </a:rPr>
              <a:pPr>
                <a:spcBef>
                  <a:spcPct val="0"/>
                </a:spcBef>
              </a:pPr>
              <a:t>50</a:t>
            </a:fld>
            <a:endParaRPr lang="en-US" altLang="en-US" smtClean="0">
              <a:solidFill>
                <a:srgbClr val="000000"/>
              </a:solidFill>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8448719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4535609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40763695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9CA224E-61C3-45CA-A4B4-9A0A5EF0CB70}" type="slidenum">
              <a:rPr lang="en-US" altLang="en-US" smtClean="0"/>
              <a:pPr>
                <a:spcBef>
                  <a:spcPct val="0"/>
                </a:spcBef>
              </a:pPr>
              <a:t>53</a:t>
            </a:fld>
            <a:endParaRPr lang="en-US" altLang="en-US"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7308435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54FD829-58E3-4374-A3F3-AC65BC747CE4}" type="slidenum">
              <a:rPr lang="en-US" altLang="en-US" smtClean="0"/>
              <a:pPr>
                <a:spcBef>
                  <a:spcPct val="0"/>
                </a:spcBef>
              </a:pPr>
              <a:t>54</a:t>
            </a:fld>
            <a:endParaRPr lang="en-US" altLang="en-US"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1453449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3826195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7472908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CECF4D9-91D1-40F3-8020-AF4F277E3ED9}" type="slidenum">
              <a:rPr lang="en-US" altLang="en-US" smtClean="0"/>
              <a:pPr>
                <a:spcBef>
                  <a:spcPct val="0"/>
                </a:spcBef>
              </a:pPr>
              <a:t>57</a:t>
            </a:fld>
            <a:endParaRPr lang="en-US" altLang="en-US"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1169447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710989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38581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99370394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C1857CB-4D75-495D-9543-56CE14E6C6BA}" type="slidenum">
              <a:rPr lang="en-US" altLang="en-US" smtClean="0"/>
              <a:pPr>
                <a:spcBef>
                  <a:spcPct val="0"/>
                </a:spcBef>
              </a:pPr>
              <a:t>60</a:t>
            </a:fld>
            <a:endParaRPr lang="en-US" altLang="en-US"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2872050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6399439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42277396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556297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4091524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248887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497763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2571655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smtClean="0"/>
              <a:t>18.#</a:t>
            </a: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658098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smtClean="0"/>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smtClean="0"/>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smtClean="0"/>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smtClean="0"/>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smtClean="0"/>
            </a:p>
          </p:txBody>
        </p:sp>
        <p:sp>
          <p:nvSpPr>
            <p:cNvPr id="8" name="Rectangle 10"/>
            <p:cNvSpPr>
              <a:spLocks noChangeArrowheads="1"/>
            </p:cNvSpPr>
            <p:nvPr/>
          </p:nvSpPr>
          <p:spPr bwMode="auto">
            <a:xfrm>
              <a:off x="400" y="1536"/>
              <a:ext cx="20" cy="6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smtClean="0"/>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smtClean="0"/>
            </a:p>
          </p:txBody>
        </p:sp>
      </p:grpSp>
      <p:sp>
        <p:nvSpPr>
          <p:cNvPr id="14" name="Text Box 17"/>
          <p:cNvSpPr txBox="1">
            <a:spLocks noChangeArrowheads="1"/>
          </p:cNvSpPr>
          <p:nvPr userDrawn="1"/>
        </p:nvSpPr>
        <p:spPr bwMode="auto">
          <a:xfrm>
            <a:off x="0" y="6553200"/>
            <a:ext cx="2209800" cy="304800"/>
          </a:xfrm>
          <a:prstGeom prst="rect">
            <a:avLst/>
          </a:prstGeom>
          <a:noFill/>
          <a:ln>
            <a:noFill/>
          </a:ln>
          <a:extLst/>
        </p:spPr>
        <p:txBody>
          <a:bodyPr>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eaLnBrk="1" hangingPunct="1">
              <a:spcBef>
                <a:spcPct val="50000"/>
              </a:spcBef>
              <a:defRPr/>
            </a:pPr>
            <a:r>
              <a:rPr lang="en-US" altLang="en-US" sz="1400" b="0" i="0" dirty="0" smtClean="0">
                <a:latin typeface="McGrawHill-Italic" pitchFamily="2" charset="0"/>
              </a:rPr>
              <a:t>McGraw-Hill</a:t>
            </a:r>
            <a:endParaRPr lang="en-US" altLang="en-US" sz="2400" b="0" i="0" dirty="0" smtClean="0">
              <a:latin typeface="Times New Roman" pitchFamily="18" charset="0"/>
            </a:endParaRPr>
          </a:p>
        </p:txBody>
      </p:sp>
      <p:sp>
        <p:nvSpPr>
          <p:cNvPr id="15" name="Text Box 18"/>
          <p:cNvSpPr txBox="1">
            <a:spLocks noChangeArrowheads="1"/>
          </p:cNvSpPr>
          <p:nvPr userDrawn="1"/>
        </p:nvSpPr>
        <p:spPr bwMode="auto">
          <a:xfrm>
            <a:off x="4572000" y="6553200"/>
            <a:ext cx="4572000" cy="304800"/>
          </a:xfrm>
          <a:prstGeom prst="rect">
            <a:avLst/>
          </a:prstGeom>
          <a:noFill/>
          <a:ln>
            <a:noFill/>
          </a:ln>
          <a:extLst/>
        </p:spPr>
        <p:txBody>
          <a:bodyPr>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lgn="r" eaLnBrk="1" hangingPunct="1">
              <a:spcBef>
                <a:spcPct val="50000"/>
              </a:spcBef>
              <a:buFontTx/>
              <a:buChar char="©"/>
              <a:defRPr/>
            </a:pPr>
            <a:r>
              <a:rPr lang="en-US" altLang="en-US" sz="1400" b="0" i="0" dirty="0" smtClean="0">
                <a:latin typeface="McGrawHill-Italic" pitchFamily="2" charset="0"/>
              </a:rPr>
              <a:t>The McGraw-Hill Companies, Inc., 2000</a:t>
            </a:r>
            <a:endParaRPr lang="en-US" altLang="en-US" sz="2400" b="0" i="0" dirty="0" smtClean="0">
              <a:latin typeface="Times New Roman" pitchFamily="18" charset="0"/>
            </a:endParaRPr>
          </a:p>
        </p:txBody>
      </p:sp>
      <p:sp>
        <p:nvSpPr>
          <p:cNvPr id="210956" name="Rectangle 12"/>
          <p:cNvSpPr>
            <a:spLocks noGrp="1" noChangeArrowheads="1"/>
          </p:cNvSpPr>
          <p:nvPr>
            <p:ph type="ctrTitle"/>
          </p:nvPr>
        </p:nvSpPr>
        <p:spPr bwMode="auto">
          <a:xfrm>
            <a:off x="990600" y="1676400"/>
            <a:ext cx="7772400" cy="1462088"/>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defRPr/>
            </a:lvl1pPr>
          </a:lstStyle>
          <a:p>
            <a:r>
              <a:rPr lang="en-US"/>
              <a:t>Click to edit Master title style</a:t>
            </a:r>
          </a:p>
        </p:txBody>
      </p:sp>
      <p:sp>
        <p:nvSpPr>
          <p:cNvPr id="210957" name="Rectangle 13"/>
          <p:cNvSpPr>
            <a:spLocks noGrp="1" noChangeArrowheads="1"/>
          </p:cNvSpPr>
          <p:nvPr>
            <p:ph type="subTitle" idx="1"/>
          </p:nvPr>
        </p:nvSpPr>
        <p:spPr bwMode="auto">
          <a:xfrm>
            <a:off x="1371600" y="3886200"/>
            <a:ext cx="6400800" cy="17526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ctr">
              <a:buFont typeface="Wingdings" pitchFamily="2" charset="2"/>
              <a:buNone/>
              <a:defRPr/>
            </a:lvl1pPr>
          </a:lstStyle>
          <a:p>
            <a:r>
              <a:rPr lang="en-US"/>
              <a:t>Click to edit Master subtitle style</a:t>
            </a:r>
          </a:p>
        </p:txBody>
      </p:sp>
      <p:sp>
        <p:nvSpPr>
          <p:cNvPr id="16" name="Date Placeholder 15"/>
          <p:cNvSpPr>
            <a:spLocks noGrp="1" noChangeArrowheads="1"/>
          </p:cNvSpPr>
          <p:nvPr>
            <p:ph type="dt" sz="half" idx="10"/>
          </p:nvPr>
        </p:nvSpPr>
        <p:spPr bwMode="auto">
          <a:xfrm>
            <a:off x="990600" y="6248400"/>
            <a:ext cx="19050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400" b="0" i="0">
                <a:solidFill>
                  <a:schemeClr val="bg2"/>
                </a:solidFill>
                <a:latin typeface="+mn-lt"/>
              </a:defRPr>
            </a:lvl1pPr>
          </a:lstStyle>
          <a:p>
            <a:pPr>
              <a:defRPr/>
            </a:pPr>
            <a:endParaRPr lang="en-US"/>
          </a:p>
        </p:txBody>
      </p:sp>
      <p:sp>
        <p:nvSpPr>
          <p:cNvPr id="17" name="Footer Placeholder 16"/>
          <p:cNvSpPr>
            <a:spLocks noGrp="1" noChangeArrowheads="1"/>
          </p:cNvSpPr>
          <p:nvPr>
            <p:ph type="ftr" sz="quarter" idx="11"/>
          </p:nvPr>
        </p:nvSpPr>
        <p:spPr bwMode="auto">
          <a:xfrm>
            <a:off x="3429000" y="6248400"/>
            <a:ext cx="2895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ctr" eaLnBrk="1" hangingPunct="1">
              <a:defRPr sz="1400" b="0" i="0">
                <a:solidFill>
                  <a:schemeClr val="bg2"/>
                </a:solidFill>
                <a:latin typeface="+mn-lt"/>
              </a:defRPr>
            </a:lvl1pPr>
          </a:lstStyle>
          <a:p>
            <a:pPr>
              <a:defRPr/>
            </a:pPr>
            <a:endParaRPr lang="en-US"/>
          </a:p>
        </p:txBody>
      </p:sp>
      <p:sp>
        <p:nvSpPr>
          <p:cNvPr id="18" name="Rectangle 17"/>
          <p:cNvSpPr>
            <a:spLocks noGrp="1" noChangeArrowheads="1"/>
          </p:cNvSpPr>
          <p:nvPr>
            <p:ph type="sldNum" sz="quarter" idx="12"/>
          </p:nvPr>
        </p:nvSpPr>
        <p:spPr>
          <a:xfrm>
            <a:off x="6858000" y="6248400"/>
            <a:ext cx="1905000" cy="457200"/>
          </a:xfrm>
        </p:spPr>
        <p:txBody>
          <a:bodyPr/>
          <a:lstStyle>
            <a:lvl1pPr algn="r">
              <a:defRPr sz="1400" b="0">
                <a:solidFill>
                  <a:schemeClr val="bg2"/>
                </a:solidFill>
                <a:latin typeface="Tahoma" panose="020B0604030504040204" pitchFamily="34" charset="0"/>
              </a:defRPr>
            </a:lvl1pPr>
          </a:lstStyle>
          <a:p>
            <a:pPr>
              <a:defRPr/>
            </a:pPr>
            <a:fld id="{ED2F70B1-FEE3-4A1B-BA40-18A2BB6DC54A}" type="slidenum">
              <a:rPr lang="en-US" altLang="en-US"/>
              <a:pPr>
                <a:defRPr/>
              </a:pPr>
              <a:t>‹#›</a:t>
            </a:fld>
            <a:endParaRPr lang="en-US" altLang="en-US"/>
          </a:p>
        </p:txBody>
      </p:sp>
    </p:spTree>
    <p:extLst>
      <p:ext uri="{BB962C8B-B14F-4D97-AF65-F5344CB8AC3E}">
        <p14:creationId xmlns:p14="http://schemas.microsoft.com/office/powerpoint/2010/main" val="2388849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sldNum" sz="quarter" idx="10"/>
          </p:nvPr>
        </p:nvSpPr>
        <p:spPr>
          <a:ln/>
        </p:spPr>
        <p:txBody>
          <a:bodyPr/>
          <a:lstStyle>
            <a:lvl1pPr>
              <a:defRPr/>
            </a:lvl1pPr>
          </a:lstStyle>
          <a:p>
            <a:pPr>
              <a:defRPr/>
            </a:pPr>
            <a:r>
              <a:rPr lang="en-US" altLang="en-US"/>
              <a:t>18.</a:t>
            </a:r>
            <a:fld id="{7B6666B0-91B8-4A77-BB37-8181AAB9BE56}" type="slidenum">
              <a:rPr lang="en-US" altLang="en-US"/>
              <a:pPr>
                <a:defRPr/>
              </a:pPr>
              <a:t>‹#›</a:t>
            </a:fld>
            <a:endParaRPr lang="en-US" altLang="en-US"/>
          </a:p>
        </p:txBody>
      </p:sp>
    </p:spTree>
    <p:extLst>
      <p:ext uri="{BB962C8B-B14F-4D97-AF65-F5344CB8AC3E}">
        <p14:creationId xmlns:p14="http://schemas.microsoft.com/office/powerpoint/2010/main" val="2137625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sldNum" sz="quarter" idx="10"/>
          </p:nvPr>
        </p:nvSpPr>
        <p:spPr>
          <a:ln/>
        </p:spPr>
        <p:txBody>
          <a:bodyPr/>
          <a:lstStyle>
            <a:lvl1pPr>
              <a:defRPr/>
            </a:lvl1pPr>
          </a:lstStyle>
          <a:p>
            <a:pPr>
              <a:defRPr/>
            </a:pPr>
            <a:r>
              <a:rPr lang="en-US" altLang="en-US"/>
              <a:t>18.</a:t>
            </a:r>
            <a:fld id="{98164044-2E33-40B0-A0A7-0F61A16AD2BE}" type="slidenum">
              <a:rPr lang="en-US" altLang="en-US"/>
              <a:pPr>
                <a:defRPr/>
              </a:pPr>
              <a:t>‹#›</a:t>
            </a:fld>
            <a:endParaRPr lang="en-US" altLang="en-US"/>
          </a:p>
        </p:txBody>
      </p:sp>
    </p:spTree>
    <p:extLst>
      <p:ext uri="{BB962C8B-B14F-4D97-AF65-F5344CB8AC3E}">
        <p14:creationId xmlns:p14="http://schemas.microsoft.com/office/powerpoint/2010/main" val="1928458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sldNum" sz="quarter" idx="10"/>
          </p:nvPr>
        </p:nvSpPr>
        <p:spPr>
          <a:ln/>
        </p:spPr>
        <p:txBody>
          <a:bodyPr/>
          <a:lstStyle>
            <a:lvl1pPr>
              <a:defRPr/>
            </a:lvl1pPr>
          </a:lstStyle>
          <a:p>
            <a:pPr>
              <a:defRPr/>
            </a:pPr>
            <a:r>
              <a:rPr lang="en-US" altLang="en-US"/>
              <a:t>18.</a:t>
            </a:r>
            <a:fld id="{4D781F2C-833C-476C-816F-7E10DF3734C8}" type="slidenum">
              <a:rPr lang="en-US" altLang="en-US"/>
              <a:pPr>
                <a:defRPr/>
              </a:pPr>
              <a:t>‹#›</a:t>
            </a:fld>
            <a:endParaRPr lang="en-US" altLang="en-US"/>
          </a:p>
        </p:txBody>
      </p:sp>
    </p:spTree>
    <p:extLst>
      <p:ext uri="{BB962C8B-B14F-4D97-AF65-F5344CB8AC3E}">
        <p14:creationId xmlns:p14="http://schemas.microsoft.com/office/powerpoint/2010/main" val="2070701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3"/>
          <p:cNvSpPr>
            <a:spLocks noGrp="1" noChangeArrowheads="1"/>
          </p:cNvSpPr>
          <p:nvPr>
            <p:ph type="sldNum" sz="quarter" idx="10"/>
          </p:nvPr>
        </p:nvSpPr>
        <p:spPr>
          <a:ln/>
        </p:spPr>
        <p:txBody>
          <a:bodyPr/>
          <a:lstStyle>
            <a:lvl1pPr>
              <a:defRPr/>
            </a:lvl1pPr>
          </a:lstStyle>
          <a:p>
            <a:pPr>
              <a:defRPr/>
            </a:pPr>
            <a:r>
              <a:rPr lang="en-US" altLang="en-US"/>
              <a:t>18.</a:t>
            </a:r>
            <a:fld id="{22301B2C-FDE6-48B9-B70B-0859225918DF}" type="slidenum">
              <a:rPr lang="en-US" altLang="en-US"/>
              <a:pPr>
                <a:defRPr/>
              </a:pPr>
              <a:t>‹#›</a:t>
            </a:fld>
            <a:endParaRPr lang="en-US" altLang="en-US"/>
          </a:p>
        </p:txBody>
      </p:sp>
    </p:spTree>
    <p:extLst>
      <p:ext uri="{BB962C8B-B14F-4D97-AF65-F5344CB8AC3E}">
        <p14:creationId xmlns:p14="http://schemas.microsoft.com/office/powerpoint/2010/main" val="3700094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3"/>
          <p:cNvSpPr>
            <a:spLocks noGrp="1" noChangeArrowheads="1"/>
          </p:cNvSpPr>
          <p:nvPr>
            <p:ph type="sldNum" sz="quarter" idx="10"/>
          </p:nvPr>
        </p:nvSpPr>
        <p:spPr>
          <a:ln/>
        </p:spPr>
        <p:txBody>
          <a:bodyPr/>
          <a:lstStyle>
            <a:lvl1pPr>
              <a:defRPr/>
            </a:lvl1pPr>
          </a:lstStyle>
          <a:p>
            <a:pPr>
              <a:defRPr/>
            </a:pPr>
            <a:r>
              <a:rPr lang="en-US" altLang="en-US"/>
              <a:t>18.</a:t>
            </a:r>
            <a:fld id="{09FFC3CA-9072-4428-A074-DB89538D6CB4}" type="slidenum">
              <a:rPr lang="en-US" altLang="en-US"/>
              <a:pPr>
                <a:defRPr/>
              </a:pPr>
              <a:t>‹#›</a:t>
            </a:fld>
            <a:endParaRPr lang="en-US" altLang="en-US"/>
          </a:p>
        </p:txBody>
      </p:sp>
    </p:spTree>
    <p:extLst>
      <p:ext uri="{BB962C8B-B14F-4D97-AF65-F5344CB8AC3E}">
        <p14:creationId xmlns:p14="http://schemas.microsoft.com/office/powerpoint/2010/main" val="3659266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3"/>
          <p:cNvSpPr>
            <a:spLocks noGrp="1" noChangeArrowheads="1"/>
          </p:cNvSpPr>
          <p:nvPr>
            <p:ph type="sldNum" sz="quarter" idx="10"/>
          </p:nvPr>
        </p:nvSpPr>
        <p:spPr>
          <a:ln/>
        </p:spPr>
        <p:txBody>
          <a:bodyPr/>
          <a:lstStyle>
            <a:lvl1pPr>
              <a:defRPr/>
            </a:lvl1pPr>
          </a:lstStyle>
          <a:p>
            <a:pPr>
              <a:defRPr/>
            </a:pPr>
            <a:r>
              <a:rPr lang="en-US" altLang="en-US"/>
              <a:t>18.</a:t>
            </a:r>
            <a:fld id="{B2918E72-0220-4C5F-B36F-0B36FE880028}" type="slidenum">
              <a:rPr lang="en-US" altLang="en-US"/>
              <a:pPr>
                <a:defRPr/>
              </a:pPr>
              <a:t>‹#›</a:t>
            </a:fld>
            <a:endParaRPr lang="en-US" altLang="en-US"/>
          </a:p>
        </p:txBody>
      </p:sp>
    </p:spTree>
    <p:extLst>
      <p:ext uri="{BB962C8B-B14F-4D97-AF65-F5344CB8AC3E}">
        <p14:creationId xmlns:p14="http://schemas.microsoft.com/office/powerpoint/2010/main" val="2199911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Rectangle 13"/>
          <p:cNvSpPr>
            <a:spLocks noGrp="1" noChangeArrowheads="1"/>
          </p:cNvSpPr>
          <p:nvPr>
            <p:ph type="sldNum" sz="quarter" idx="10"/>
          </p:nvPr>
        </p:nvSpPr>
        <p:spPr>
          <a:ln/>
        </p:spPr>
        <p:txBody>
          <a:bodyPr/>
          <a:lstStyle>
            <a:lvl1pPr>
              <a:defRPr/>
            </a:lvl1pPr>
          </a:lstStyle>
          <a:p>
            <a:pPr>
              <a:defRPr/>
            </a:pPr>
            <a:r>
              <a:rPr lang="en-US" altLang="en-US"/>
              <a:t>18.</a:t>
            </a:r>
            <a:fld id="{090B02E2-5166-45E1-BA86-9D614449EDF7}" type="slidenum">
              <a:rPr lang="en-US" altLang="en-US"/>
              <a:pPr>
                <a:defRPr/>
              </a:pPr>
              <a:t>‹#›</a:t>
            </a:fld>
            <a:endParaRPr lang="en-US" altLang="en-US"/>
          </a:p>
        </p:txBody>
      </p:sp>
    </p:spTree>
    <p:extLst>
      <p:ext uri="{BB962C8B-B14F-4D97-AF65-F5344CB8AC3E}">
        <p14:creationId xmlns:p14="http://schemas.microsoft.com/office/powerpoint/2010/main" val="4122695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r>
              <a:rPr lang="en-US" altLang="en-US"/>
              <a:t>18.</a:t>
            </a:r>
            <a:fld id="{26A7D18F-F894-4909-BC53-7910E39842A7}" type="slidenum">
              <a:rPr lang="en-US" altLang="en-US"/>
              <a:pPr>
                <a:defRPr/>
              </a:pPr>
              <a:t>‹#›</a:t>
            </a:fld>
            <a:endParaRPr lang="en-US" altLang="en-US"/>
          </a:p>
        </p:txBody>
      </p:sp>
    </p:spTree>
    <p:extLst>
      <p:ext uri="{BB962C8B-B14F-4D97-AF65-F5344CB8AC3E}">
        <p14:creationId xmlns:p14="http://schemas.microsoft.com/office/powerpoint/2010/main" val="38453262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3"/>
          <p:cNvSpPr>
            <a:spLocks noGrp="1" noChangeArrowheads="1"/>
          </p:cNvSpPr>
          <p:nvPr>
            <p:ph type="sldNum" sz="quarter" idx="10"/>
          </p:nvPr>
        </p:nvSpPr>
        <p:spPr>
          <a:ln/>
        </p:spPr>
        <p:txBody>
          <a:bodyPr/>
          <a:lstStyle>
            <a:lvl1pPr>
              <a:defRPr/>
            </a:lvl1pPr>
          </a:lstStyle>
          <a:p>
            <a:pPr>
              <a:defRPr/>
            </a:pPr>
            <a:r>
              <a:rPr lang="en-US" altLang="en-US"/>
              <a:t>18.</a:t>
            </a:r>
            <a:fld id="{F9743BD8-98DA-4E16-905D-CF3F08E16E3B}" type="slidenum">
              <a:rPr lang="en-US" altLang="en-US"/>
              <a:pPr>
                <a:defRPr/>
              </a:pPr>
              <a:t>‹#›</a:t>
            </a:fld>
            <a:endParaRPr lang="en-US" altLang="en-US"/>
          </a:p>
        </p:txBody>
      </p:sp>
    </p:spTree>
    <p:extLst>
      <p:ext uri="{BB962C8B-B14F-4D97-AF65-F5344CB8AC3E}">
        <p14:creationId xmlns:p14="http://schemas.microsoft.com/office/powerpoint/2010/main" val="3209748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3"/>
          <p:cNvSpPr>
            <a:spLocks noGrp="1" noChangeArrowheads="1"/>
          </p:cNvSpPr>
          <p:nvPr>
            <p:ph type="sldNum" sz="quarter" idx="10"/>
          </p:nvPr>
        </p:nvSpPr>
        <p:spPr>
          <a:ln/>
        </p:spPr>
        <p:txBody>
          <a:bodyPr/>
          <a:lstStyle>
            <a:lvl1pPr>
              <a:defRPr/>
            </a:lvl1pPr>
          </a:lstStyle>
          <a:p>
            <a:pPr>
              <a:defRPr/>
            </a:pPr>
            <a:r>
              <a:rPr lang="en-US" altLang="en-US"/>
              <a:t>18.</a:t>
            </a:r>
            <a:fld id="{8FB6C4FB-CC2F-4B26-B5BD-82A955BBA558}" type="slidenum">
              <a:rPr lang="en-US" altLang="en-US"/>
              <a:pPr>
                <a:defRPr/>
              </a:pPr>
              <a:t>‹#›</a:t>
            </a:fld>
            <a:endParaRPr lang="en-US" altLang="en-US"/>
          </a:p>
        </p:txBody>
      </p:sp>
    </p:spTree>
    <p:extLst>
      <p:ext uri="{BB962C8B-B14F-4D97-AF65-F5344CB8AC3E}">
        <p14:creationId xmlns:p14="http://schemas.microsoft.com/office/powerpoint/2010/main" val="3077238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9933" name="Rectangle 13"/>
          <p:cNvSpPr>
            <a:spLocks noGrp="1" noChangeArrowheads="1"/>
          </p:cNvSpPr>
          <p:nvPr>
            <p:ph type="sldNum" sz="quarter" idx="4"/>
          </p:nvPr>
        </p:nvSpPr>
        <p:spPr bwMode="auto">
          <a:xfrm>
            <a:off x="0" y="64008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i="0">
                <a:latin typeface="Arial" panose="020B0604020202020204" pitchFamily="34" charset="0"/>
              </a:defRPr>
            </a:lvl1pPr>
          </a:lstStyle>
          <a:p>
            <a:pPr>
              <a:defRPr/>
            </a:pPr>
            <a:r>
              <a:rPr lang="en-US" altLang="en-US"/>
              <a:t>18.</a:t>
            </a:r>
            <a:fld id="{EFB09994-9FA3-4765-B47C-84B4AD201C1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85"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emf"/></Relationships>
</file>

<file path=ppt/slides/_rels/slide17.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26.png"/><Relationship Id="rId7" Type="http://schemas.openxmlformats.org/officeDocument/2006/relationships/image" Target="../media/image30.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emf"/><Relationship Id="rId4" Type="http://schemas.openxmlformats.org/officeDocument/2006/relationships/image" Target="../media/image27.png"/><Relationship Id="rId9" Type="http://schemas.openxmlformats.org/officeDocument/2006/relationships/image" Target="../media/image32.emf"/></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emf"/><Relationship Id="rId3" Type="http://schemas.openxmlformats.org/officeDocument/2006/relationships/image" Target="../media/image34.png"/><Relationship Id="rId7" Type="http://schemas.openxmlformats.org/officeDocument/2006/relationships/image" Target="../media/image38.emf"/><Relationship Id="rId12" Type="http://schemas.openxmlformats.org/officeDocument/2006/relationships/image" Target="../media/image43.emf"/><Relationship Id="rId17" Type="http://schemas.openxmlformats.org/officeDocument/2006/relationships/image" Target="../media/image48.png"/><Relationship Id="rId2" Type="http://schemas.openxmlformats.org/officeDocument/2006/relationships/notesSlide" Target="../notesSlides/notesSlide18.xml"/><Relationship Id="rId16"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42.emf"/><Relationship Id="rId5" Type="http://schemas.openxmlformats.org/officeDocument/2006/relationships/image" Target="../media/image36.png"/><Relationship Id="rId15" Type="http://schemas.openxmlformats.org/officeDocument/2006/relationships/image" Target="../media/image46.png"/><Relationship Id="rId10" Type="http://schemas.openxmlformats.org/officeDocument/2006/relationships/image" Target="../media/image41.emf"/><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s>
</file>

<file path=ppt/slides/_rels/slide19.xml.rels><?xml version="1.0" encoding="UTF-8" standalone="yes"?>
<Relationships xmlns="http://schemas.openxmlformats.org/package/2006/relationships"><Relationship Id="rId8" Type="http://schemas.openxmlformats.org/officeDocument/2006/relationships/image" Target="../media/image44.emf"/><Relationship Id="rId13" Type="http://schemas.openxmlformats.org/officeDocument/2006/relationships/image" Target="../media/image53.png"/><Relationship Id="rId18" Type="http://schemas.openxmlformats.org/officeDocument/2006/relationships/image" Target="../media/image58.png"/><Relationship Id="rId3" Type="http://schemas.openxmlformats.org/officeDocument/2006/relationships/image" Target="../media/image34.png"/><Relationship Id="rId7" Type="http://schemas.openxmlformats.org/officeDocument/2006/relationships/image" Target="../media/image43.emf"/><Relationship Id="rId12" Type="http://schemas.openxmlformats.org/officeDocument/2006/relationships/image" Target="../media/image52.png"/><Relationship Id="rId17" Type="http://schemas.openxmlformats.org/officeDocument/2006/relationships/image" Target="../media/image57.png"/><Relationship Id="rId2" Type="http://schemas.openxmlformats.org/officeDocument/2006/relationships/notesSlide" Target="../notesSlides/notesSlide19.xml"/><Relationship Id="rId16" Type="http://schemas.openxmlformats.org/officeDocument/2006/relationships/image" Target="../media/image56.png"/><Relationship Id="rId20"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41.emf"/><Relationship Id="rId11" Type="http://schemas.openxmlformats.org/officeDocument/2006/relationships/image" Target="../media/image51.png"/><Relationship Id="rId5" Type="http://schemas.openxmlformats.org/officeDocument/2006/relationships/image" Target="../media/image38.emf"/><Relationship Id="rId15" Type="http://schemas.openxmlformats.org/officeDocument/2006/relationships/image" Target="../media/image55.png"/><Relationship Id="rId10" Type="http://schemas.openxmlformats.org/officeDocument/2006/relationships/image" Target="../media/image50.png"/><Relationship Id="rId19" Type="http://schemas.openxmlformats.org/officeDocument/2006/relationships/image" Target="../media/image59.png"/><Relationship Id="rId4" Type="http://schemas.openxmlformats.org/officeDocument/2006/relationships/image" Target="../media/image35.png"/><Relationship Id="rId9" Type="http://schemas.openxmlformats.org/officeDocument/2006/relationships/image" Target="../media/image49.png"/><Relationship Id="rId14" Type="http://schemas.openxmlformats.org/officeDocument/2006/relationships/image" Target="../media/image5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44.emf"/><Relationship Id="rId13" Type="http://schemas.openxmlformats.org/officeDocument/2006/relationships/image" Target="../media/image65.png"/><Relationship Id="rId18" Type="http://schemas.openxmlformats.org/officeDocument/2006/relationships/image" Target="../media/image70.png"/><Relationship Id="rId3" Type="http://schemas.openxmlformats.org/officeDocument/2006/relationships/image" Target="../media/image34.png"/><Relationship Id="rId7" Type="http://schemas.openxmlformats.org/officeDocument/2006/relationships/image" Target="../media/image43.emf"/><Relationship Id="rId12" Type="http://schemas.openxmlformats.org/officeDocument/2006/relationships/image" Target="../media/image64.png"/><Relationship Id="rId17" Type="http://schemas.openxmlformats.org/officeDocument/2006/relationships/image" Target="../media/image69.png"/><Relationship Id="rId2" Type="http://schemas.openxmlformats.org/officeDocument/2006/relationships/notesSlide" Target="../notesSlides/notesSlide20.xml"/><Relationship Id="rId16" Type="http://schemas.openxmlformats.org/officeDocument/2006/relationships/image" Target="../media/image68.png"/><Relationship Id="rId20" Type="http://schemas.openxmlformats.org/officeDocument/2006/relationships/image" Target="../media/image72.png"/><Relationship Id="rId1" Type="http://schemas.openxmlformats.org/officeDocument/2006/relationships/slideLayout" Target="../slideLayouts/slideLayout7.xml"/><Relationship Id="rId6" Type="http://schemas.openxmlformats.org/officeDocument/2006/relationships/image" Target="../media/image41.emf"/><Relationship Id="rId11" Type="http://schemas.openxmlformats.org/officeDocument/2006/relationships/image" Target="../media/image63.png"/><Relationship Id="rId5" Type="http://schemas.openxmlformats.org/officeDocument/2006/relationships/image" Target="../media/image38.emf"/><Relationship Id="rId15" Type="http://schemas.openxmlformats.org/officeDocument/2006/relationships/image" Target="../media/image67.png"/><Relationship Id="rId10" Type="http://schemas.openxmlformats.org/officeDocument/2006/relationships/image" Target="../media/image62.png"/><Relationship Id="rId19" Type="http://schemas.openxmlformats.org/officeDocument/2006/relationships/image" Target="../media/image71.png"/><Relationship Id="rId4" Type="http://schemas.openxmlformats.org/officeDocument/2006/relationships/image" Target="../media/image35.png"/><Relationship Id="rId9" Type="http://schemas.openxmlformats.org/officeDocument/2006/relationships/image" Target="../media/image61.png"/><Relationship Id="rId14" Type="http://schemas.openxmlformats.org/officeDocument/2006/relationships/image" Target="../media/image6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png"/></Relationships>
</file>

<file path=ppt/slides/_rels/slide24.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79.emf"/><Relationship Id="rId5" Type="http://schemas.openxmlformats.org/officeDocument/2006/relationships/image" Target="../media/image78.png"/><Relationship Id="rId4" Type="http://schemas.openxmlformats.org/officeDocument/2006/relationships/image" Target="../media/image7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8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87.png"/><Relationship Id="rId4" Type="http://schemas.openxmlformats.org/officeDocument/2006/relationships/image" Target="../media/image86.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3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94.png"/></Relationships>
</file>

<file path=ppt/slides/_rels/slide3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102.png"/><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112.png"/></Relationships>
</file>

<file path=ppt/slides/_rels/slide4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115.emf"/><Relationship Id="rId4" Type="http://schemas.openxmlformats.org/officeDocument/2006/relationships/image" Target="../media/image114.png"/></Relationships>
</file>

<file path=ppt/slides/_rels/slide45.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116.png"/><Relationship Id="rId7" Type="http://schemas.openxmlformats.org/officeDocument/2006/relationships/image" Target="../media/image120.png"/><Relationship Id="rId12" Type="http://schemas.openxmlformats.org/officeDocument/2006/relationships/image" Target="../media/image125.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119.png"/><Relationship Id="rId11" Type="http://schemas.openxmlformats.org/officeDocument/2006/relationships/image" Target="../media/image124.png"/><Relationship Id="rId5" Type="http://schemas.openxmlformats.org/officeDocument/2006/relationships/image" Target="../media/image118.png"/><Relationship Id="rId10" Type="http://schemas.openxmlformats.org/officeDocument/2006/relationships/image" Target="../media/image123.png"/><Relationship Id="rId4" Type="http://schemas.openxmlformats.org/officeDocument/2006/relationships/image" Target="../media/image117.png"/><Relationship Id="rId9" Type="http://schemas.openxmlformats.org/officeDocument/2006/relationships/image" Target="../media/image122.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27.png"/><Relationship Id="rId7" Type="http://schemas.openxmlformats.org/officeDocument/2006/relationships/image" Target="../media/image131.png"/><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4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136.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37.png"/><Relationship Id="rId7" Type="http://schemas.openxmlformats.org/officeDocument/2006/relationships/image" Target="../media/image141.png"/><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5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56.xml"/><Relationship Id="rId1" Type="http://schemas.openxmlformats.org/officeDocument/2006/relationships/slideLayout" Target="../slideLayouts/slideLayout7.xml"/><Relationship Id="rId5" Type="http://schemas.openxmlformats.org/officeDocument/2006/relationships/image" Target="../media/image144.png"/><Relationship Id="rId4" Type="http://schemas.openxmlformats.org/officeDocument/2006/relationships/image" Target="../media/image143.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emf"/></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146.png"/><Relationship Id="rId7" Type="http://schemas.openxmlformats.org/officeDocument/2006/relationships/image" Target="../media/image150.emf"/><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149.png"/><Relationship Id="rId11" Type="http://schemas.openxmlformats.org/officeDocument/2006/relationships/image" Target="../media/image154.png"/><Relationship Id="rId5" Type="http://schemas.openxmlformats.org/officeDocument/2006/relationships/image" Target="../media/image148.png"/><Relationship Id="rId10" Type="http://schemas.openxmlformats.org/officeDocument/2006/relationships/image" Target="../media/image153.png"/><Relationship Id="rId4" Type="http://schemas.openxmlformats.org/officeDocument/2006/relationships/image" Target="../media/image147.png"/><Relationship Id="rId9" Type="http://schemas.openxmlformats.org/officeDocument/2006/relationships/image" Target="../media/image152.emf"/></Relationships>
</file>

<file path=ppt/slides/_rels/slide62.xml.rels><?xml version="1.0" encoding="UTF-8" standalone="yes"?>
<Relationships xmlns="http://schemas.openxmlformats.org/package/2006/relationships"><Relationship Id="rId8" Type="http://schemas.openxmlformats.org/officeDocument/2006/relationships/image" Target="../media/image160.emf"/><Relationship Id="rId3" Type="http://schemas.openxmlformats.org/officeDocument/2006/relationships/image" Target="../media/image155.png"/><Relationship Id="rId7" Type="http://schemas.openxmlformats.org/officeDocument/2006/relationships/image" Target="../media/image159.emf"/><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image" Target="../media/image158.png"/><Relationship Id="rId5" Type="http://schemas.openxmlformats.org/officeDocument/2006/relationships/image" Target="../media/image157.png"/><Relationship Id="rId10" Type="http://schemas.openxmlformats.org/officeDocument/2006/relationships/image" Target="../media/image162.png"/><Relationship Id="rId4" Type="http://schemas.openxmlformats.org/officeDocument/2006/relationships/image" Target="../media/image156.png"/><Relationship Id="rId9" Type="http://schemas.openxmlformats.org/officeDocument/2006/relationships/image" Target="../media/image161.png"/></Relationships>
</file>

<file path=ppt/slides/_rels/slide63.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descr="branding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4"/>
          <p:cNvSpPr txBox="1">
            <a:spLocks noChangeArrowheads="1"/>
          </p:cNvSpPr>
          <p:nvPr/>
        </p:nvSpPr>
        <p:spPr bwMode="auto">
          <a:xfrm>
            <a:off x="187325" y="1524000"/>
            <a:ext cx="415607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r>
              <a:rPr lang="en-US" altLang="en-US" sz="4800">
                <a:solidFill>
                  <a:srgbClr val="FF0000"/>
                </a:solidFill>
                <a:latin typeface="Times" panose="02020603050405020304" pitchFamily="18" charset="0"/>
                <a:cs typeface="Arial" panose="020B0604020202020204" pitchFamily="34" charset="0"/>
              </a:rPr>
              <a:t>Chapter 18</a:t>
            </a:r>
          </a:p>
        </p:txBody>
      </p:sp>
      <p:pic>
        <p:nvPicPr>
          <p:cNvPr id="5124"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762000"/>
            <a:ext cx="4470400"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Text Box 6"/>
          <p:cNvSpPr txBox="1">
            <a:spLocks noChangeArrowheads="1"/>
          </p:cNvSpPr>
          <p:nvPr/>
        </p:nvSpPr>
        <p:spPr bwMode="auto">
          <a:xfrm>
            <a:off x="339725" y="2819400"/>
            <a:ext cx="4156075"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r>
              <a:rPr lang="en-US" altLang="en-US" sz="4800">
                <a:solidFill>
                  <a:srgbClr val="002060"/>
                </a:solidFill>
                <a:latin typeface="Times" panose="02020603050405020304" pitchFamily="18" charset="0"/>
                <a:cs typeface="Arial" panose="020B0604020202020204" pitchFamily="34" charset="0"/>
              </a:rPr>
              <a:t>Introduction</a:t>
            </a:r>
            <a:br>
              <a:rPr lang="en-US" altLang="en-US" sz="4800">
                <a:solidFill>
                  <a:srgbClr val="002060"/>
                </a:solidFill>
                <a:latin typeface="Times" panose="02020603050405020304" pitchFamily="18" charset="0"/>
                <a:cs typeface="Arial" panose="020B0604020202020204" pitchFamily="34" charset="0"/>
              </a:rPr>
            </a:br>
            <a:r>
              <a:rPr lang="en-US" altLang="en-US" sz="4800">
                <a:solidFill>
                  <a:srgbClr val="002060"/>
                </a:solidFill>
                <a:latin typeface="Times" panose="02020603050405020304" pitchFamily="18" charset="0"/>
                <a:cs typeface="Arial" panose="020B0604020202020204" pitchFamily="34" charset="0"/>
              </a:rPr>
              <a:t>to</a:t>
            </a:r>
          </a:p>
          <a:p>
            <a:pPr algn="ctr" eaLnBrk="1" hangingPunct="1"/>
            <a:r>
              <a:rPr lang="en-US" altLang="en-US" sz="4800">
                <a:solidFill>
                  <a:srgbClr val="002060"/>
                </a:solidFill>
                <a:latin typeface="Times" panose="02020603050405020304" pitchFamily="18" charset="0"/>
                <a:cs typeface="Arial" panose="020B0604020202020204" pitchFamily="34" charset="0"/>
              </a:rPr>
              <a:t>Network</a:t>
            </a:r>
          </a:p>
          <a:p>
            <a:pPr algn="ctr" eaLnBrk="1" hangingPunct="1"/>
            <a:r>
              <a:rPr lang="en-US" altLang="en-US" sz="4800">
                <a:solidFill>
                  <a:srgbClr val="002060"/>
                </a:solidFill>
                <a:latin typeface="Times" panose="02020603050405020304" pitchFamily="18" charset="0"/>
                <a:cs typeface="Arial" panose="020B0604020202020204" pitchFamily="34" charset="0"/>
              </a:rPr>
              <a:t>  Layer</a:t>
            </a:r>
          </a:p>
        </p:txBody>
      </p:sp>
      <p:sp>
        <p:nvSpPr>
          <p:cNvPr id="5126" name="Text Box 2"/>
          <p:cNvSpPr txBox="1">
            <a:spLocks noChangeArrowheads="1"/>
          </p:cNvSpPr>
          <p:nvPr/>
        </p:nvSpPr>
        <p:spPr bwMode="auto">
          <a:xfrm>
            <a:off x="0" y="6604000"/>
            <a:ext cx="91440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33" tIns="51417" rIns="102833" bIns="51417">
            <a:spAutoFit/>
          </a:bodyPr>
          <a:lstStyle>
            <a:lvl1pPr defTabSz="1028700">
              <a:defRPr sz="3200" b="1" i="1">
                <a:solidFill>
                  <a:schemeClr val="tx1"/>
                </a:solidFill>
                <a:latin typeface="Baby Kruffy"/>
              </a:defRPr>
            </a:lvl1pPr>
            <a:lvl2pPr marL="742950" indent="-285750" defTabSz="1028700">
              <a:defRPr sz="3200" b="1" i="1">
                <a:solidFill>
                  <a:schemeClr val="tx1"/>
                </a:solidFill>
                <a:latin typeface="Baby Kruffy"/>
              </a:defRPr>
            </a:lvl2pPr>
            <a:lvl3pPr marL="1143000" indent="-228600" defTabSz="1028700">
              <a:defRPr sz="3200" b="1" i="1">
                <a:solidFill>
                  <a:schemeClr val="tx1"/>
                </a:solidFill>
                <a:latin typeface="Baby Kruffy"/>
              </a:defRPr>
            </a:lvl3pPr>
            <a:lvl4pPr marL="1600200" indent="-228600" defTabSz="1028700">
              <a:defRPr sz="3200" b="1" i="1">
                <a:solidFill>
                  <a:schemeClr val="tx1"/>
                </a:solidFill>
                <a:latin typeface="Baby Kruffy"/>
              </a:defRPr>
            </a:lvl4pPr>
            <a:lvl5pPr marL="2057400" indent="-228600" defTabSz="1028700">
              <a:defRPr sz="3200" b="1" i="1">
                <a:solidFill>
                  <a:schemeClr val="tx1"/>
                </a:solidFill>
                <a:latin typeface="Baby Kruffy"/>
              </a:defRPr>
            </a:lvl5pPr>
            <a:lvl6pPr marL="2514600" indent="-228600" defTabSz="1028700" eaLnBrk="0" fontAlgn="base" hangingPunct="0">
              <a:spcBef>
                <a:spcPct val="0"/>
              </a:spcBef>
              <a:spcAft>
                <a:spcPct val="0"/>
              </a:spcAft>
              <a:defRPr sz="3200" b="1" i="1">
                <a:solidFill>
                  <a:schemeClr val="tx1"/>
                </a:solidFill>
                <a:latin typeface="Baby Kruffy"/>
              </a:defRPr>
            </a:lvl6pPr>
            <a:lvl7pPr marL="2971800" indent="-228600" defTabSz="1028700" eaLnBrk="0" fontAlgn="base" hangingPunct="0">
              <a:spcBef>
                <a:spcPct val="0"/>
              </a:spcBef>
              <a:spcAft>
                <a:spcPct val="0"/>
              </a:spcAft>
              <a:defRPr sz="3200" b="1" i="1">
                <a:solidFill>
                  <a:schemeClr val="tx1"/>
                </a:solidFill>
                <a:latin typeface="Baby Kruffy"/>
              </a:defRPr>
            </a:lvl7pPr>
            <a:lvl8pPr marL="3429000" indent="-228600" defTabSz="1028700" eaLnBrk="0" fontAlgn="base" hangingPunct="0">
              <a:spcBef>
                <a:spcPct val="0"/>
              </a:spcBef>
              <a:spcAft>
                <a:spcPct val="0"/>
              </a:spcAft>
              <a:defRPr sz="3200" b="1" i="1">
                <a:solidFill>
                  <a:schemeClr val="tx1"/>
                </a:solidFill>
                <a:latin typeface="Baby Kruffy"/>
              </a:defRPr>
            </a:lvl8pPr>
            <a:lvl9pPr marL="3886200" indent="-228600" defTabSz="1028700" eaLnBrk="0" fontAlgn="base" hangingPunct="0">
              <a:spcBef>
                <a:spcPct val="0"/>
              </a:spcBef>
              <a:spcAft>
                <a:spcPct val="0"/>
              </a:spcAft>
              <a:defRPr sz="3200" b="1" i="1">
                <a:solidFill>
                  <a:schemeClr val="tx1"/>
                </a:solidFill>
                <a:latin typeface="Baby Kruffy"/>
              </a:defRPr>
            </a:lvl9pPr>
          </a:lstStyle>
          <a:p>
            <a:pPr algn="ctr" eaLnBrk="1" hangingPunct="1">
              <a:spcBef>
                <a:spcPct val="50000"/>
              </a:spcBef>
            </a:pPr>
            <a:r>
              <a:rPr lang="en-US" altLang="en-US" sz="1000" b="0" i="0">
                <a:latin typeface="Arial" panose="020B0604020202020204" pitchFamily="34" charset="0"/>
                <a:cs typeface="Arial" panose="020B0604020202020204" pitchFamily="34" charset="0"/>
              </a:rPr>
              <a:t>Copyright </a:t>
            </a:r>
            <a:r>
              <a:rPr lang="en-US" altLang="en-US" sz="1000" b="0" i="0">
                <a:latin typeface="Arial" panose="020B0604020202020204" pitchFamily="34" charset="0"/>
                <a:cs typeface="Times New Roman" panose="02020603050405020304" pitchFamily="18" charset="0"/>
              </a:rPr>
              <a:t>© </a:t>
            </a:r>
            <a:r>
              <a:rPr lang="en-US" altLang="en-US" sz="1000" b="0" i="0">
                <a:latin typeface="Arial" panose="020B0604020202020204" pitchFamily="34" charset="0"/>
                <a:cs typeface="Arial" panose="020B0604020202020204" pitchFamily="34" charset="0"/>
              </a:rPr>
              <a:t>The McGraw-Hill Companies, Inc. Permission required for reproduction or display.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6D839D37-5B8E-48DA-BA03-6E0F775C480B}" type="slidenum">
              <a:rPr lang="en-US" altLang="en-US" sz="1200" i="0" smtClean="0">
                <a:latin typeface="Arial" panose="020B0604020202020204" pitchFamily="34" charset="0"/>
              </a:rPr>
              <a:pPr/>
              <a:t>10</a:t>
            </a:fld>
            <a:endParaRPr lang="en-US" altLang="en-US" sz="1200" i="0" smtClean="0">
              <a:latin typeface="Arial" panose="020B0604020202020204" pitchFamily="34" charset="0"/>
            </a:endParaRPr>
          </a:p>
        </p:txBody>
      </p:sp>
      <p:sp>
        <p:nvSpPr>
          <p:cNvPr id="23555"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56"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57"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58"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59"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60"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61"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4540250" cy="641350"/>
          </a:xfrm>
          <a:prstGeom prst="rect">
            <a:avLst/>
          </a:prstGeom>
          <a:noFill/>
          <a:ln>
            <a:noFill/>
          </a:ln>
          <a:extLst/>
        </p:spPr>
        <p:txBody>
          <a:bodyPr wrap="none">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r>
              <a:rPr lang="en-US" altLang="en-US" sz="3600" smtClean="0">
                <a:solidFill>
                  <a:schemeClr val="hlink"/>
                </a:solidFill>
                <a:effectLst>
                  <a:outerShdw blurRad="38100" dist="38100" dir="2700000" algn="tl">
                    <a:srgbClr val="C0C0C0"/>
                  </a:outerShdw>
                </a:effectLst>
                <a:latin typeface="Times New Roman" panose="02020603050405020304" pitchFamily="18" charset="0"/>
              </a:rPr>
              <a:t>18.18.3  Other Services</a:t>
            </a:r>
          </a:p>
        </p:txBody>
      </p:sp>
      <p:sp>
        <p:nvSpPr>
          <p:cNvPr id="23563" name="Rectangle 10"/>
          <p:cNvSpPr>
            <a:spLocks noChangeArrowheads="1"/>
          </p:cNvSpPr>
          <p:nvPr/>
        </p:nvSpPr>
        <p:spPr bwMode="auto">
          <a:xfrm>
            <a:off x="381000" y="1293813"/>
            <a:ext cx="7924800" cy="946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Let us briefly discuss other services expected from the network layer.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4D6506DC-0125-4306-AE05-FA687B4909DB}" type="slidenum">
              <a:rPr lang="en-US" altLang="en-US" sz="1200" i="0" smtClean="0">
                <a:latin typeface="Arial" panose="020B0604020202020204" pitchFamily="34" charset="0"/>
              </a:rPr>
              <a:pPr/>
              <a:t>11</a:t>
            </a:fld>
            <a:endParaRPr lang="en-US" altLang="en-US" sz="1200" i="0" smtClean="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5468938" cy="1066800"/>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New Roman" pitchFamily="18" charset="0"/>
                <a:cs typeface="Times New Roman" pitchFamily="18" charset="0"/>
              </a:rPr>
              <a:t>18-2   PACKET SWITCHING</a:t>
            </a:r>
          </a:p>
          <a:p>
            <a:pPr marL="0" lvl="2">
              <a:defRPr/>
            </a:pPr>
            <a:endParaRPr lang="en-US" i="0" dirty="0">
              <a:effectLst>
                <a:outerShdw blurRad="38100" dist="38100" dir="2700000" algn="tl">
                  <a:srgbClr val="C0C0C0"/>
                </a:outerShdw>
              </a:effectLst>
              <a:latin typeface="Times" pitchFamily="18" charset="0"/>
            </a:endParaRPr>
          </a:p>
        </p:txBody>
      </p:sp>
      <p:sp>
        <p:nvSpPr>
          <p:cNvPr id="25605"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sz="1800" i="0">
              <a:latin typeface="Times New Roman" panose="02020603050405020304" pitchFamily="18" charset="0"/>
            </a:endParaRPr>
          </a:p>
        </p:txBody>
      </p:sp>
      <p:sp>
        <p:nvSpPr>
          <p:cNvPr id="25606" name="Rectangle 8"/>
          <p:cNvSpPr>
            <a:spLocks noChangeArrowheads="1"/>
          </p:cNvSpPr>
          <p:nvPr/>
        </p:nvSpPr>
        <p:spPr bwMode="auto">
          <a:xfrm>
            <a:off x="381000" y="1658938"/>
            <a:ext cx="8077200" cy="447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a:latin typeface="Times-Roman"/>
              </a:rPr>
              <a:t>From the discussion of routing and forwarding in the previous section, we infer that a kind of switching occurs at the network layer. A router, in fact, is a switch that creates a connection between an input port and an output port (or a set of output ports), just as an electrical switch connects the input to the output to let electricity flow.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6953A841-3CEE-45A7-AA1C-3B0A00673F38}" type="slidenum">
              <a:rPr lang="en-US" altLang="en-US" sz="1200" i="0" smtClean="0">
                <a:latin typeface="Arial" panose="020B0604020202020204" pitchFamily="34" charset="0"/>
              </a:rPr>
              <a:pPr/>
              <a:t>12</a:t>
            </a:fld>
            <a:endParaRPr lang="en-US" altLang="en-US" sz="1200" i="0" smtClean="0">
              <a:latin typeface="Arial" panose="020B0604020202020204" pitchFamily="34" charset="0"/>
            </a:endParaRPr>
          </a:p>
        </p:txBody>
      </p:sp>
      <p:sp>
        <p:nvSpPr>
          <p:cNvPr id="2765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54292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18.2.1  Datagram </a:t>
            </a:r>
            <a:r>
              <a:rPr lang="en-US" sz="3600" dirty="0" smtClean="0">
                <a:solidFill>
                  <a:schemeClr val="hlink"/>
                </a:solidFill>
                <a:effectLst>
                  <a:outerShdw blurRad="38100" dist="38100" dir="2700000" algn="tl">
                    <a:srgbClr val="000000">
                      <a:alpha val="43137"/>
                    </a:srgbClr>
                  </a:outerShdw>
                </a:effectLst>
                <a:latin typeface="Times New Roman" pitchFamily="18" charset="0"/>
              </a:rPr>
              <a:t>Approach</a:t>
            </a:r>
            <a:endParaRPr lang="en-US" sz="3600" dirty="0">
              <a:solidFill>
                <a:schemeClr val="hlink"/>
              </a:solidFill>
              <a:effectLst>
                <a:outerShdw blurRad="38100" dist="38100" dir="2700000" algn="tl">
                  <a:srgbClr val="000000">
                    <a:alpha val="43137"/>
                  </a:srgbClr>
                </a:outerShdw>
              </a:effectLst>
              <a:latin typeface="Times New Roman" pitchFamily="18" charset="0"/>
            </a:endParaRPr>
          </a:p>
        </p:txBody>
      </p:sp>
      <p:sp>
        <p:nvSpPr>
          <p:cNvPr id="27659" name="Rectangle 10"/>
          <p:cNvSpPr>
            <a:spLocks noChangeArrowheads="1"/>
          </p:cNvSpPr>
          <p:nvPr/>
        </p:nvSpPr>
        <p:spPr bwMode="auto">
          <a:xfrm>
            <a:off x="381000" y="1293813"/>
            <a:ext cx="7924800" cy="4362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When the Internet started, to make it simple, the network layer was designed to provide a connectionless service in which the network-layer protocol treats each packet independently, with each packet having no relationship to any other packet. The idea was that the network layer is only responsible for delivery of packets from the source to the destination. In this approach, the packets in a message may or may not travel the same path to their destination. Figure 18.3 shows the idea..</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F3B76D55-C041-4AEF-B382-A0352452EAFC}" type="slidenum">
              <a:rPr lang="en-US" altLang="en-US" sz="1200" i="0" smtClean="0">
                <a:latin typeface="Arial" panose="020B0604020202020204" pitchFamily="34" charset="0"/>
              </a:rPr>
              <a:pPr/>
              <a:t>13</a:t>
            </a:fld>
            <a:endParaRPr lang="en-US" altLang="en-US" sz="1200" i="0" smtClean="0">
              <a:latin typeface="Arial" panose="020B0604020202020204" pitchFamily="34" charset="0"/>
            </a:endParaRPr>
          </a:p>
        </p:txBody>
      </p:sp>
      <p:sp>
        <p:nvSpPr>
          <p:cNvPr id="2969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 </a:t>
            </a:r>
            <a:r>
              <a:rPr lang="en-US" altLang="en-US" sz="2000">
                <a:latin typeface="Times-BoldItalic"/>
              </a:rPr>
              <a:t>A connectionless packet-switched network</a:t>
            </a:r>
          </a:p>
        </p:txBody>
      </p:sp>
      <p:pic>
        <p:nvPicPr>
          <p:cNvPr id="297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338" y="1730375"/>
            <a:ext cx="8272462" cy="337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09604AA4-49B9-416F-8533-18C27D5E4B7A}" type="slidenum">
              <a:rPr lang="en-US" altLang="en-US" sz="1200" i="0" smtClean="0">
                <a:latin typeface="Arial" panose="020B0604020202020204" pitchFamily="34" charset="0"/>
              </a:rPr>
              <a:pPr/>
              <a:t>14</a:t>
            </a:fld>
            <a:endParaRPr lang="en-US" altLang="en-US" sz="1200" i="0" smtClean="0">
              <a:latin typeface="Arial" panose="020B0604020202020204" pitchFamily="34" charset="0"/>
            </a:endParaRPr>
          </a:p>
        </p:txBody>
      </p:sp>
      <p:sp>
        <p:nvSpPr>
          <p:cNvPr id="31747" name="Rectangle 14"/>
          <p:cNvSpPr>
            <a:spLocks noChangeArrowheads="1"/>
          </p:cNvSpPr>
          <p:nvPr/>
        </p:nvSpPr>
        <p:spPr bwMode="auto">
          <a:xfrm>
            <a:off x="152400" y="136525"/>
            <a:ext cx="8991600" cy="701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18.4:  </a:t>
            </a:r>
            <a:r>
              <a:rPr lang="en-US" altLang="en-US" sz="2000">
                <a:latin typeface="Times-BoldItalic"/>
              </a:rPr>
              <a:t>Forwarding process in a router when used in a                 </a:t>
            </a:r>
          </a:p>
          <a:p>
            <a:r>
              <a:rPr lang="en-US" altLang="en-US" sz="2000">
                <a:latin typeface="Times-BoldItalic"/>
              </a:rPr>
              <a:t>                    connectionless network</a:t>
            </a:r>
          </a:p>
        </p:txBody>
      </p:sp>
      <p:pic>
        <p:nvPicPr>
          <p:cNvPr id="3174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832350"/>
            <a:ext cx="6372225"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1524000"/>
            <a:ext cx="2865438"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895600"/>
            <a:ext cx="2228850"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9200" y="2976563"/>
            <a:ext cx="2540000" cy="205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3260725"/>
            <a:ext cx="125095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3600" y="3065463"/>
            <a:ext cx="18621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3726B2F7-8CA0-4996-953C-4FA81D9C7E43}" type="slidenum">
              <a:rPr lang="en-US" altLang="en-US" sz="1200" i="0" smtClean="0">
                <a:latin typeface="Arial" panose="020B0604020202020204" pitchFamily="34" charset="0"/>
              </a:rPr>
              <a:pPr/>
              <a:t>15</a:t>
            </a:fld>
            <a:endParaRPr lang="en-US" altLang="en-US" sz="1200" i="0" smtClean="0">
              <a:latin typeface="Arial" panose="020B0604020202020204" pitchFamily="34" charset="0"/>
            </a:endParaRPr>
          </a:p>
        </p:txBody>
      </p:sp>
      <p:sp>
        <p:nvSpPr>
          <p:cNvPr id="33795"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33796"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33797"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33798"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33799"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33800"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33801"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63436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18.2.2  Virtual-Circuit </a:t>
            </a:r>
            <a:r>
              <a:rPr lang="en-US" sz="3600" dirty="0" smtClean="0">
                <a:solidFill>
                  <a:schemeClr val="hlink"/>
                </a:solidFill>
                <a:effectLst>
                  <a:outerShdw blurRad="38100" dist="38100" dir="2700000" algn="tl">
                    <a:srgbClr val="000000">
                      <a:alpha val="43137"/>
                    </a:srgbClr>
                  </a:outerShdw>
                </a:effectLst>
                <a:latin typeface="Times New Roman" pitchFamily="18" charset="0"/>
              </a:rPr>
              <a:t>Approach</a:t>
            </a:r>
            <a:endParaRPr lang="en-US" sz="3600" dirty="0">
              <a:solidFill>
                <a:schemeClr val="hlink"/>
              </a:solidFill>
              <a:effectLst>
                <a:outerShdw blurRad="38100" dist="38100" dir="2700000" algn="tl">
                  <a:srgbClr val="000000">
                    <a:alpha val="43137"/>
                  </a:srgbClr>
                </a:outerShdw>
              </a:effectLst>
              <a:latin typeface="Times New Roman" pitchFamily="18" charset="0"/>
            </a:endParaRPr>
          </a:p>
        </p:txBody>
      </p:sp>
      <p:sp>
        <p:nvSpPr>
          <p:cNvPr id="33803" name="Rectangle 10"/>
          <p:cNvSpPr>
            <a:spLocks noChangeArrowheads="1"/>
          </p:cNvSpPr>
          <p:nvPr/>
        </p:nvSpPr>
        <p:spPr bwMode="auto">
          <a:xfrm>
            <a:off x="381000" y="1293813"/>
            <a:ext cx="7924800" cy="47894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In a connection-oriented service (also called virtual-circuit approach), there is a relationship between all packets belonging to a message. Before all datagrams in a message can be sent, a virtual connection should be set up to define the path for the datagrams. After connection setup, the datagrams can all follow the same path. In this type of service, not only must the packet contain the source and destination addresses, it must also contain a flow label, a virtual circuit identifier that defines the virtual path the packet should follow.</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D5F61F3B-6D9B-49FD-B6FC-5029AC9D800F}" type="slidenum">
              <a:rPr lang="en-US" altLang="en-US" sz="1200" i="0" smtClean="0">
                <a:latin typeface="Arial" panose="020B0604020202020204" pitchFamily="34" charset="0"/>
              </a:rPr>
              <a:pPr/>
              <a:t>16</a:t>
            </a:fld>
            <a:endParaRPr lang="en-US" altLang="en-US" sz="1200" i="0" smtClean="0">
              <a:latin typeface="Arial" panose="020B0604020202020204" pitchFamily="34" charset="0"/>
            </a:endParaRPr>
          </a:p>
        </p:txBody>
      </p:sp>
      <p:sp>
        <p:nvSpPr>
          <p:cNvPr id="35843"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18.5:  </a:t>
            </a:r>
            <a:r>
              <a:rPr lang="en-US" altLang="en-US" sz="2000">
                <a:latin typeface="Times-BoldItalic"/>
              </a:rPr>
              <a:t>A virtual-circuit packet-switched network</a:t>
            </a:r>
          </a:p>
        </p:txBody>
      </p:sp>
      <p:pic>
        <p:nvPicPr>
          <p:cNvPr id="3584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9125" y="2122488"/>
            <a:ext cx="21812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895600"/>
            <a:ext cx="7872413"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1600200"/>
            <a:ext cx="2276475"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43613" y="3657600"/>
            <a:ext cx="2268537"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0750" y="3124200"/>
            <a:ext cx="18224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9" name="Picture 1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22588" y="3429000"/>
            <a:ext cx="201612"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0"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29000" y="4979988"/>
            <a:ext cx="18224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1"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56300" y="4979988"/>
            <a:ext cx="18224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2"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14600" y="2867025"/>
            <a:ext cx="3721100"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3" name="Picture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34025" y="1066800"/>
            <a:ext cx="2019300"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57A0927C-1C6B-4D2D-8B7D-7A35607EF777}" type="slidenum">
              <a:rPr lang="en-US" altLang="en-US" sz="1200" i="0" smtClean="0">
                <a:latin typeface="Arial" panose="020B0604020202020204" pitchFamily="34" charset="0"/>
              </a:rPr>
              <a:pPr/>
              <a:t>17</a:t>
            </a:fld>
            <a:endParaRPr lang="en-US" altLang="en-US" sz="1200" i="0" smtClean="0">
              <a:latin typeface="Arial" panose="020B0604020202020204" pitchFamily="34" charset="0"/>
            </a:endParaRPr>
          </a:p>
        </p:txBody>
      </p:sp>
      <p:sp>
        <p:nvSpPr>
          <p:cNvPr id="37891" name="Rectangle 14"/>
          <p:cNvSpPr>
            <a:spLocks noChangeArrowheads="1"/>
          </p:cNvSpPr>
          <p:nvPr/>
        </p:nvSpPr>
        <p:spPr bwMode="auto">
          <a:xfrm>
            <a:off x="152400" y="136525"/>
            <a:ext cx="8839200" cy="701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18.6:  </a:t>
            </a:r>
            <a:r>
              <a:rPr lang="en-US" altLang="en-US" sz="2000">
                <a:latin typeface="Times-BoldItalic"/>
              </a:rPr>
              <a:t>Forwarding process in a router when used in a virtual                        </a:t>
            </a:r>
          </a:p>
          <a:p>
            <a:r>
              <a:rPr lang="en-US" altLang="en-US" sz="2000">
                <a:latin typeface="Times-BoldItalic"/>
              </a:rPr>
              <a:t>                    circuit network</a:t>
            </a:r>
          </a:p>
        </p:txBody>
      </p:sp>
      <p:pic>
        <p:nvPicPr>
          <p:cNvPr id="3789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8513" y="2152650"/>
            <a:ext cx="2224087"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3013" y="4102100"/>
            <a:ext cx="645318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3814763"/>
            <a:ext cx="2468563"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3814763"/>
            <a:ext cx="2520950"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28850" y="3106738"/>
            <a:ext cx="1109663"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7"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3088" y="3103563"/>
            <a:ext cx="823912"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8"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4713" y="4203700"/>
            <a:ext cx="1106487"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9" name="Picture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08575" y="4206875"/>
            <a:ext cx="10890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7"/>
          <p:cNvGrpSpPr>
            <a:grpSpLocks/>
          </p:cNvGrpSpPr>
          <p:nvPr/>
        </p:nvGrpSpPr>
        <p:grpSpPr bwMode="auto">
          <a:xfrm>
            <a:off x="515938" y="2413000"/>
            <a:ext cx="7789862" cy="2463800"/>
            <a:chOff x="515333" y="2412935"/>
            <a:chExt cx="7790467" cy="2463865"/>
          </a:xfrm>
        </p:grpSpPr>
        <p:pic>
          <p:nvPicPr>
            <p:cNvPr id="3996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333" y="2412935"/>
              <a:ext cx="7790467" cy="237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1"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6888" y="4652958"/>
              <a:ext cx="132712" cy="223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939"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FD6A18B9-C11B-4356-BDAA-BFEAE528B624}" type="slidenum">
              <a:rPr lang="en-US" altLang="en-US" sz="1200" i="0" smtClean="0">
                <a:latin typeface="Arial" panose="020B0604020202020204" pitchFamily="34" charset="0"/>
              </a:rPr>
              <a:pPr/>
              <a:t>18</a:t>
            </a:fld>
            <a:endParaRPr lang="en-US" altLang="en-US" sz="1200" i="0" smtClean="0">
              <a:latin typeface="Arial" panose="020B0604020202020204" pitchFamily="34" charset="0"/>
            </a:endParaRPr>
          </a:p>
        </p:txBody>
      </p:sp>
      <p:sp>
        <p:nvSpPr>
          <p:cNvPr id="39940"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18.7:  </a:t>
            </a:r>
            <a:r>
              <a:rPr lang="en-US" altLang="en-US" sz="2000">
                <a:latin typeface="Times-BoldItalic"/>
              </a:rPr>
              <a:t>Sending request packet in a virtual-circuit network</a:t>
            </a:r>
          </a:p>
        </p:txBody>
      </p:sp>
      <p:pic>
        <p:nvPicPr>
          <p:cNvPr id="399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143000"/>
            <a:ext cx="2424113"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0" y="3097213"/>
            <a:ext cx="333375" cy="101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4283075"/>
            <a:ext cx="2193925"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4"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6513" y="3894138"/>
            <a:ext cx="1258887"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5"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70613" y="2709863"/>
            <a:ext cx="2211387" cy="132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6" name="Group 2"/>
          <p:cNvGrpSpPr>
            <a:grpSpLocks/>
          </p:cNvGrpSpPr>
          <p:nvPr/>
        </p:nvGrpSpPr>
        <p:grpSpPr bwMode="auto">
          <a:xfrm>
            <a:off x="990600" y="2627313"/>
            <a:ext cx="1828800" cy="346075"/>
            <a:chOff x="990600" y="2627100"/>
            <a:chExt cx="1828800" cy="346500"/>
          </a:xfrm>
        </p:grpSpPr>
        <p:pic>
          <p:nvPicPr>
            <p:cNvPr id="39958"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0600" y="2743200"/>
              <a:ext cx="1828800" cy="12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9"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17194" y="2627100"/>
              <a:ext cx="1098000" cy="3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947" name="Group 3"/>
          <p:cNvGrpSpPr>
            <a:grpSpLocks/>
          </p:cNvGrpSpPr>
          <p:nvPr/>
        </p:nvGrpSpPr>
        <p:grpSpPr bwMode="auto">
          <a:xfrm>
            <a:off x="2620963" y="2906713"/>
            <a:ext cx="1096962" cy="1355725"/>
            <a:chOff x="2620500" y="2906150"/>
            <a:chExt cx="1098000" cy="1356750"/>
          </a:xfrm>
        </p:grpSpPr>
        <p:pic>
          <p:nvPicPr>
            <p:cNvPr id="39956" name="Picture 6"/>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048000" y="2906150"/>
              <a:ext cx="121500" cy="135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7"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20500" y="3411275"/>
              <a:ext cx="1098000" cy="3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9948"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27475" y="4225925"/>
            <a:ext cx="10969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9" name="Group 4"/>
          <p:cNvGrpSpPr>
            <a:grpSpLocks/>
          </p:cNvGrpSpPr>
          <p:nvPr/>
        </p:nvGrpSpPr>
        <p:grpSpPr bwMode="auto">
          <a:xfrm>
            <a:off x="6096000" y="4225925"/>
            <a:ext cx="1828800" cy="346075"/>
            <a:chOff x="6095999" y="4225661"/>
            <a:chExt cx="1828800" cy="346500"/>
          </a:xfrm>
        </p:grpSpPr>
        <p:pic>
          <p:nvPicPr>
            <p:cNvPr id="39954" name="Picture 10"/>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95999" y="4282800"/>
              <a:ext cx="1828800"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5"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61399" y="4225661"/>
              <a:ext cx="1098000" cy="3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9950" name="Picture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57400" y="976313"/>
            <a:ext cx="20828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1" name="Picture 1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066925" y="4845050"/>
            <a:ext cx="201930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2" name="Picture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76800" y="4835525"/>
            <a:ext cx="20193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3" name="Picture 18"/>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302375" y="1033463"/>
            <a:ext cx="1947863"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Group 1"/>
          <p:cNvGrpSpPr>
            <a:grpSpLocks/>
          </p:cNvGrpSpPr>
          <p:nvPr/>
        </p:nvGrpSpPr>
        <p:grpSpPr bwMode="auto">
          <a:xfrm>
            <a:off x="533400" y="2484438"/>
            <a:ext cx="7789863" cy="2536825"/>
            <a:chOff x="533400" y="2428940"/>
            <a:chExt cx="7790467" cy="2536718"/>
          </a:xfrm>
        </p:grpSpPr>
        <p:pic>
          <p:nvPicPr>
            <p:cNvPr id="4200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428940"/>
              <a:ext cx="7790467" cy="237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1724" y="4748034"/>
              <a:ext cx="129025" cy="217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987"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52F2A48B-D55A-4ECE-B3BA-671CD99BC767}" type="slidenum">
              <a:rPr lang="en-US" altLang="en-US" sz="1200" i="0" smtClean="0">
                <a:latin typeface="Arial" panose="020B0604020202020204" pitchFamily="34" charset="0"/>
              </a:rPr>
              <a:pPr/>
              <a:t>19</a:t>
            </a:fld>
            <a:endParaRPr lang="en-US" altLang="en-US" sz="1200" i="0" smtClean="0">
              <a:latin typeface="Arial" panose="020B0604020202020204" pitchFamily="34" charset="0"/>
            </a:endParaRPr>
          </a:p>
        </p:txBody>
      </p:sp>
      <p:sp>
        <p:nvSpPr>
          <p:cNvPr id="41988" name="Rectangle 14"/>
          <p:cNvSpPr>
            <a:spLocks noChangeArrowheads="1"/>
          </p:cNvSpPr>
          <p:nvPr/>
        </p:nvSpPr>
        <p:spPr bwMode="auto">
          <a:xfrm>
            <a:off x="152400" y="133350"/>
            <a:ext cx="88392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18.8: </a:t>
            </a:r>
            <a:r>
              <a:rPr lang="en-US" altLang="en-US" sz="2000">
                <a:latin typeface="Times-BoldItalic"/>
              </a:rPr>
              <a:t>Sending acknowledgments in a virtual-circuit network</a:t>
            </a:r>
          </a:p>
        </p:txBody>
      </p:sp>
      <p:grpSp>
        <p:nvGrpSpPr>
          <p:cNvPr id="41989" name="Group 2"/>
          <p:cNvGrpSpPr>
            <a:grpSpLocks/>
          </p:cNvGrpSpPr>
          <p:nvPr/>
        </p:nvGrpSpPr>
        <p:grpSpPr bwMode="auto">
          <a:xfrm>
            <a:off x="990600" y="2798763"/>
            <a:ext cx="7023100" cy="1752600"/>
            <a:chOff x="990600" y="2743200"/>
            <a:chExt cx="7023393" cy="1752600"/>
          </a:xfrm>
        </p:grpSpPr>
        <p:pic>
          <p:nvPicPr>
            <p:cNvPr id="4200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8040" y="4323036"/>
              <a:ext cx="2194560" cy="158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3"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0600" y="2743200"/>
              <a:ext cx="1828800" cy="12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4"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8000" y="2936395"/>
              <a:ext cx="121500" cy="135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5" name="Picture 1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85193" y="4312920"/>
              <a:ext cx="1828800"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1990"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39888" y="2714625"/>
            <a:ext cx="5302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1"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822575" y="3470275"/>
            <a:ext cx="5302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11625" y="4330700"/>
            <a:ext cx="5302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3" name="Picture 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834188" y="4297363"/>
            <a:ext cx="5302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4" name="Picture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45225" y="2717800"/>
            <a:ext cx="2238375"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5" name="Picture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81438" y="3952875"/>
            <a:ext cx="1223962"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6" name="Picture 1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362200" y="3305175"/>
            <a:ext cx="365125"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7" name="Picture 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1000" y="1198563"/>
            <a:ext cx="2446338"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8" name="Picture 1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192338" y="1143000"/>
            <a:ext cx="1846262"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9" name="Picture 13"/>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133600" y="4927600"/>
            <a:ext cx="18669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0" name="Picture 14"/>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011738" y="4911725"/>
            <a:ext cx="1846262"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1" name="Picture 15"/>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400800" y="1023938"/>
            <a:ext cx="2360613"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1" name="Rectangle 1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2" name="Rectangle 1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3" name="Rectangle 1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4" name="Rectangle 1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5" name="Rectangle 1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6" name="Rectangle 1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7" name="Rectangle 21"/>
          <p:cNvSpPr>
            <a:spLocks noChangeArrowheads="1"/>
          </p:cNvSpPr>
          <p:nvPr/>
        </p:nvSpPr>
        <p:spPr bwMode="auto">
          <a:xfrm>
            <a:off x="1066800" y="-76200"/>
            <a:ext cx="44418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3600" i="0">
                <a:solidFill>
                  <a:srgbClr val="FF0000"/>
                </a:solidFill>
                <a:latin typeface="Arial" panose="020B0604020202020204" pitchFamily="34" charset="0"/>
              </a:rPr>
              <a:t>Chapter 18: Outline</a:t>
            </a:r>
          </a:p>
        </p:txBody>
      </p:sp>
      <p:sp>
        <p:nvSpPr>
          <p:cNvPr id="861215" name="Rectangle 31"/>
          <p:cNvSpPr>
            <a:spLocks noChangeArrowheads="1"/>
          </p:cNvSpPr>
          <p:nvPr/>
        </p:nvSpPr>
        <p:spPr bwMode="auto">
          <a:xfrm>
            <a:off x="152400" y="1371600"/>
            <a:ext cx="8153400" cy="4876800"/>
          </a:xfrm>
          <a:prstGeom prst="rect">
            <a:avLst/>
          </a:prstGeom>
          <a:noFill/>
          <a:ln w="9525">
            <a:noFill/>
            <a:miter lim="800000"/>
            <a:headEnd/>
            <a:tailEnd/>
          </a:ln>
          <a:effectLst/>
        </p:spPr>
        <p:txBody>
          <a:bodyPr/>
          <a:lstStyle/>
          <a:p>
            <a:pPr>
              <a:lnSpc>
                <a:spcPct val="200000"/>
              </a:lnSpc>
              <a:defRPr/>
            </a:pPr>
            <a:r>
              <a:rPr lang="en-US" dirty="0">
                <a:solidFill>
                  <a:srgbClr val="FF0000"/>
                </a:solidFill>
                <a:effectLst>
                  <a:outerShdw blurRad="38100" dist="38100" dir="2700000" algn="tl">
                    <a:srgbClr val="000000">
                      <a:alpha val="43137"/>
                    </a:srgbClr>
                  </a:outerShdw>
                </a:effectLst>
                <a:latin typeface="Times"/>
              </a:rPr>
              <a:t>18.1  </a:t>
            </a:r>
            <a:r>
              <a:rPr lang="en-US" dirty="0">
                <a:solidFill>
                  <a:srgbClr val="3366FF"/>
                </a:solidFill>
                <a:effectLst>
                  <a:outerShdw blurRad="38100" dist="38100" dir="2700000" algn="tl">
                    <a:srgbClr val="000000">
                      <a:alpha val="43137"/>
                    </a:srgbClr>
                  </a:outerShdw>
                </a:effectLst>
                <a:latin typeface="Times"/>
              </a:rPr>
              <a:t>NETWORK-LAYER  SERVICES</a:t>
            </a:r>
          </a:p>
          <a:p>
            <a:pPr>
              <a:lnSpc>
                <a:spcPct val="200000"/>
              </a:lnSpc>
              <a:defRPr/>
            </a:pPr>
            <a:r>
              <a:rPr lang="en-US" dirty="0">
                <a:solidFill>
                  <a:srgbClr val="FF0000"/>
                </a:solidFill>
                <a:effectLst>
                  <a:outerShdw blurRad="38100" dist="38100" dir="2700000" algn="tl">
                    <a:srgbClr val="000000">
                      <a:alpha val="43137"/>
                    </a:srgbClr>
                  </a:outerShdw>
                </a:effectLst>
                <a:latin typeface="Times"/>
              </a:rPr>
              <a:t>18.2  </a:t>
            </a:r>
            <a:r>
              <a:rPr lang="en-US" dirty="0">
                <a:solidFill>
                  <a:srgbClr val="3366FF"/>
                </a:solidFill>
                <a:effectLst>
                  <a:outerShdw blurRad="38100" dist="38100" dir="2700000" algn="tl">
                    <a:srgbClr val="000000">
                      <a:alpha val="43137"/>
                    </a:srgbClr>
                  </a:outerShdw>
                </a:effectLst>
                <a:latin typeface="Times"/>
              </a:rPr>
              <a:t>PACKET SWITCHING</a:t>
            </a:r>
          </a:p>
          <a:p>
            <a:pPr>
              <a:lnSpc>
                <a:spcPct val="200000"/>
              </a:lnSpc>
              <a:defRPr/>
            </a:pPr>
            <a:r>
              <a:rPr lang="en-US" dirty="0">
                <a:solidFill>
                  <a:srgbClr val="FF0000"/>
                </a:solidFill>
                <a:effectLst>
                  <a:outerShdw blurRad="38100" dist="38100" dir="2700000" algn="tl">
                    <a:srgbClr val="000000">
                      <a:alpha val="43137"/>
                    </a:srgbClr>
                  </a:outerShdw>
                </a:effectLst>
                <a:latin typeface="Times"/>
              </a:rPr>
              <a:t>18.4  </a:t>
            </a:r>
            <a:r>
              <a:rPr lang="en-US" dirty="0">
                <a:solidFill>
                  <a:srgbClr val="3366FF"/>
                </a:solidFill>
                <a:effectLst>
                  <a:outerShdw blurRad="38100" dist="38100" dir="2700000" algn="tl">
                    <a:srgbClr val="000000">
                      <a:alpha val="43137"/>
                    </a:srgbClr>
                  </a:outerShdw>
                </a:effectLst>
                <a:latin typeface="Times"/>
              </a:rPr>
              <a:t>IPv4 ADDRESSES</a:t>
            </a:r>
          </a:p>
          <a:p>
            <a:pPr>
              <a:lnSpc>
                <a:spcPct val="200000"/>
              </a:lnSpc>
              <a:defRPr/>
            </a:pPr>
            <a:r>
              <a:rPr lang="en-US" dirty="0">
                <a:solidFill>
                  <a:srgbClr val="FF0000"/>
                </a:solidFill>
                <a:effectLst>
                  <a:outerShdw blurRad="38100" dist="38100" dir="2700000" algn="tl">
                    <a:srgbClr val="000000">
                      <a:alpha val="43137"/>
                    </a:srgbClr>
                  </a:outerShdw>
                </a:effectLst>
                <a:latin typeface="Times"/>
              </a:rPr>
              <a:t>18.5 </a:t>
            </a:r>
            <a:r>
              <a:rPr lang="en-US" dirty="0">
                <a:solidFill>
                  <a:srgbClr val="3366FF"/>
                </a:solidFill>
                <a:effectLst>
                  <a:outerShdw blurRad="38100" dist="38100" dir="2700000" algn="tl">
                    <a:srgbClr val="000000">
                      <a:alpha val="43137"/>
                    </a:srgbClr>
                  </a:outerShdw>
                </a:effectLst>
                <a:latin typeface="Times"/>
              </a:rPr>
              <a:t> FORWARDING OF IP PACKETS</a:t>
            </a:r>
          </a:p>
          <a:p>
            <a:pPr>
              <a:lnSpc>
                <a:spcPct val="200000"/>
              </a:lnSpc>
              <a:defRPr/>
            </a:pPr>
            <a:endParaRPr lang="en-US" dirty="0">
              <a:solidFill>
                <a:srgbClr val="3366FF"/>
              </a:solidFill>
              <a:effectLst>
                <a:outerShdw blurRad="38100" dist="38100" dir="2700000" algn="tl">
                  <a:srgbClr val="000000">
                    <a:alpha val="43137"/>
                  </a:srgbClr>
                </a:outerShdw>
              </a:effectLst>
              <a:latin typeface="Times"/>
            </a:endParaRPr>
          </a:p>
          <a:p>
            <a:pPr>
              <a:lnSpc>
                <a:spcPct val="200000"/>
              </a:lnSpc>
              <a:defRPr/>
            </a:pPr>
            <a:r>
              <a:rPr lang="en-US" dirty="0">
                <a:solidFill>
                  <a:srgbClr val="3366FF"/>
                </a:solidFill>
                <a:effectLst>
                  <a:outerShdw blurRad="38100" dist="38100" dir="2700000" algn="tl">
                    <a:srgbClr val="000000">
                      <a:alpha val="43137"/>
                    </a:srgbClr>
                  </a:outerShdw>
                </a:effectLst>
                <a:latin typeface="Times"/>
              </a:rPr>
              <a:t> </a:t>
            </a:r>
            <a:endParaRPr lang="en-US" sz="2400" dirty="0">
              <a:solidFill>
                <a:srgbClr val="FF0000"/>
              </a:solidFill>
              <a:effectLst>
                <a:outerShdw blurRad="38100" dist="38100" dir="2700000" algn="tl">
                  <a:srgbClr val="000000">
                    <a:alpha val="43137"/>
                  </a:srgbClr>
                </a:outerShdw>
              </a:effectLst>
              <a:latin typeface="Times"/>
            </a:endParaRPr>
          </a:p>
          <a:p>
            <a:pPr algn="just">
              <a:lnSpc>
                <a:spcPct val="150000"/>
              </a:lnSpc>
              <a:defRPr/>
            </a:pPr>
            <a:endParaRPr lang="en-US" sz="2400" dirty="0">
              <a:solidFill>
                <a:srgbClr val="FF0000"/>
              </a:solidFill>
              <a:effectLst>
                <a:outerShdw blurRad="38100" dist="38100" dir="2700000" algn="tl">
                  <a:srgbClr val="000000">
                    <a:alpha val="43137"/>
                  </a:srgbClr>
                </a:outerShdw>
              </a:effectLst>
              <a:latin typeface="Times"/>
            </a:endParaRPr>
          </a:p>
          <a:p>
            <a:pPr marL="457200" indent="-457200" algn="just">
              <a:lnSpc>
                <a:spcPct val="150000"/>
              </a:lnSpc>
              <a:spcBef>
                <a:spcPct val="50000"/>
              </a:spcBef>
              <a:buClr>
                <a:schemeClr val="hlink"/>
              </a:buClr>
              <a:defRPr/>
            </a:pPr>
            <a:r>
              <a:rPr lang="en-US" sz="2400" i="0" dirty="0">
                <a:solidFill>
                  <a:srgbClr val="FF0000"/>
                </a:solidFill>
                <a:effectLst>
                  <a:outerShdw blurRad="38100" dist="38100" dir="2700000" algn="tl">
                    <a:srgbClr val="000000">
                      <a:alpha val="43137"/>
                    </a:srgbClr>
                  </a:outerShdw>
                </a:effectLst>
                <a:latin typeface="Palatino" pitchFamily="18" charset="0"/>
                <a:ea typeface="Adobe Fangsong Std R" pitchFamily="18" charset="-128"/>
                <a:cs typeface="Adobe Arabic" pitchFamily="18" charset="-78"/>
              </a:rPr>
              <a:t/>
            </a:r>
            <a:br>
              <a:rPr lang="en-US" sz="2400" i="0" dirty="0">
                <a:solidFill>
                  <a:srgbClr val="FF0000"/>
                </a:solidFill>
                <a:effectLst>
                  <a:outerShdw blurRad="38100" dist="38100" dir="2700000" algn="tl">
                    <a:srgbClr val="000000">
                      <a:alpha val="43137"/>
                    </a:srgbClr>
                  </a:outerShdw>
                </a:effectLst>
                <a:latin typeface="Palatino" pitchFamily="18" charset="0"/>
                <a:ea typeface="Adobe Fangsong Std R" pitchFamily="18" charset="-128"/>
                <a:cs typeface="Adobe Arabic" pitchFamily="18" charset="-78"/>
              </a:rPr>
            </a:br>
            <a:endParaRPr lang="en-US" sz="2400" i="0" dirty="0">
              <a:solidFill>
                <a:srgbClr val="FF0000"/>
              </a:solidFill>
              <a:effectLst>
                <a:outerShdw blurRad="38100" dist="38100" dir="2700000" algn="tl">
                  <a:srgbClr val="000000">
                    <a:alpha val="43137"/>
                  </a:srgbClr>
                </a:outerShdw>
              </a:effectLst>
              <a:latin typeface="Palatino" pitchFamily="18" charset="0"/>
              <a:ea typeface="Adobe Fangsong Std R" pitchFamily="18" charset="-128"/>
              <a:cs typeface="Adobe Arabic" pitchFamily="18" charset="-78"/>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1"/>
          <p:cNvGrpSpPr>
            <a:grpSpLocks/>
          </p:cNvGrpSpPr>
          <p:nvPr/>
        </p:nvGrpSpPr>
        <p:grpSpPr bwMode="auto">
          <a:xfrm>
            <a:off x="533400" y="2428875"/>
            <a:ext cx="7789863" cy="2536825"/>
            <a:chOff x="533400" y="2428940"/>
            <a:chExt cx="7790467" cy="2536718"/>
          </a:xfrm>
        </p:grpSpPr>
        <p:pic>
          <p:nvPicPr>
            <p:cNvPr id="440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428940"/>
              <a:ext cx="7790467" cy="237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1724" y="4748034"/>
              <a:ext cx="129025" cy="217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35"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92775499-C6D5-4F60-A5D7-99D0C3017069}" type="slidenum">
              <a:rPr lang="en-US" altLang="en-US" sz="1200" i="0" smtClean="0">
                <a:latin typeface="Arial" panose="020B0604020202020204" pitchFamily="34" charset="0"/>
              </a:rPr>
              <a:pPr/>
              <a:t>20</a:t>
            </a:fld>
            <a:endParaRPr lang="en-US" altLang="en-US" sz="1200" i="0" smtClean="0">
              <a:latin typeface="Arial" panose="020B0604020202020204" pitchFamily="34" charset="0"/>
            </a:endParaRPr>
          </a:p>
        </p:txBody>
      </p:sp>
      <p:sp>
        <p:nvSpPr>
          <p:cNvPr id="44036" name="Rectangle 14"/>
          <p:cNvSpPr>
            <a:spLocks noChangeArrowheads="1"/>
          </p:cNvSpPr>
          <p:nvPr/>
        </p:nvSpPr>
        <p:spPr bwMode="auto">
          <a:xfrm>
            <a:off x="152400" y="133350"/>
            <a:ext cx="89916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18.9: </a:t>
            </a:r>
            <a:r>
              <a:rPr lang="en-US" altLang="en-US" sz="2000">
                <a:latin typeface="Times-BoldItalic"/>
              </a:rPr>
              <a:t>Flow of one packet in an established virtual circuit</a:t>
            </a:r>
          </a:p>
        </p:txBody>
      </p:sp>
      <p:grpSp>
        <p:nvGrpSpPr>
          <p:cNvPr id="44037" name="Group 2"/>
          <p:cNvGrpSpPr>
            <a:grpSpLocks/>
          </p:cNvGrpSpPr>
          <p:nvPr/>
        </p:nvGrpSpPr>
        <p:grpSpPr bwMode="auto">
          <a:xfrm>
            <a:off x="990600" y="2743200"/>
            <a:ext cx="7023100" cy="1752600"/>
            <a:chOff x="990600" y="2743200"/>
            <a:chExt cx="7023393" cy="1752600"/>
          </a:xfrm>
        </p:grpSpPr>
        <p:pic>
          <p:nvPicPr>
            <p:cNvPr id="44051"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8040" y="4323036"/>
              <a:ext cx="2194560" cy="158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0600" y="2743200"/>
              <a:ext cx="1828800" cy="12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3"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8000" y="2936395"/>
              <a:ext cx="121500" cy="135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4" name="Picture 1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85193" y="4312920"/>
              <a:ext cx="1828800"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4038" name="Group 3"/>
          <p:cNvGrpSpPr>
            <a:grpSpLocks/>
          </p:cNvGrpSpPr>
          <p:nvPr/>
        </p:nvGrpSpPr>
        <p:grpSpPr bwMode="auto">
          <a:xfrm>
            <a:off x="2243138" y="1192213"/>
            <a:ext cx="4594225" cy="5019675"/>
            <a:chOff x="2243072" y="1191717"/>
            <a:chExt cx="4593684" cy="5020363"/>
          </a:xfrm>
        </p:grpSpPr>
        <p:pic>
          <p:nvPicPr>
            <p:cNvPr id="4404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243072" y="1191717"/>
              <a:ext cx="1731356" cy="1237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9"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43072" y="4856846"/>
              <a:ext cx="1731356" cy="1340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0"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105400" y="4856846"/>
              <a:ext cx="1731356" cy="1355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039" name="Picture 6"/>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34963" y="1333500"/>
            <a:ext cx="1798637"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904038" y="2917825"/>
            <a:ext cx="1554162"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1" name="Picture 8"/>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290638" y="2590800"/>
            <a:ext cx="1223962"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2" name="Picture 9"/>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509838" y="3435350"/>
            <a:ext cx="1223962"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3" name="Picture 10"/>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883025" y="4248150"/>
            <a:ext cx="122555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4" name="Picture 11"/>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8113" y="4203700"/>
            <a:ext cx="1223962"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5" name="Picture 12"/>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192338" y="3184525"/>
            <a:ext cx="93662"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6" name="Picture 13"/>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000500" y="4021138"/>
            <a:ext cx="1028700" cy="9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7" name="Picture 14"/>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904038" y="1192213"/>
            <a:ext cx="1998662"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52AF4046-C88A-4186-B5C2-563126A3FF05}" type="slidenum">
              <a:rPr lang="en-US" altLang="en-US" sz="1200" i="0" smtClean="0">
                <a:latin typeface="Arial" panose="020B0604020202020204" pitchFamily="34" charset="0"/>
              </a:rPr>
              <a:pPr/>
              <a:t>21</a:t>
            </a:fld>
            <a:endParaRPr lang="en-US" altLang="en-US" sz="1200" i="0" smtClean="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4541838" cy="1066800"/>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New Roman" pitchFamily="18" charset="0"/>
                <a:cs typeface="Times New Roman" pitchFamily="18" charset="0"/>
              </a:rPr>
              <a:t>18-4  IPv4  ADDRESSES</a:t>
            </a:r>
          </a:p>
          <a:p>
            <a:pPr marL="0" lvl="2">
              <a:defRPr/>
            </a:pPr>
            <a:endParaRPr lang="en-US" i="0" dirty="0">
              <a:effectLst>
                <a:outerShdw blurRad="38100" dist="38100" dir="2700000" algn="tl">
                  <a:srgbClr val="C0C0C0"/>
                </a:outerShdw>
              </a:effectLst>
              <a:latin typeface="Times" pitchFamily="18" charset="0"/>
            </a:endParaRPr>
          </a:p>
        </p:txBody>
      </p:sp>
      <p:sp>
        <p:nvSpPr>
          <p:cNvPr id="46085"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sz="1800" i="0">
              <a:latin typeface="Times New Roman" panose="02020603050405020304" pitchFamily="18" charset="0"/>
            </a:endParaRPr>
          </a:p>
        </p:txBody>
      </p:sp>
      <p:sp>
        <p:nvSpPr>
          <p:cNvPr id="46086" name="Rectangle 8"/>
          <p:cNvSpPr>
            <a:spLocks noChangeArrowheads="1"/>
          </p:cNvSpPr>
          <p:nvPr/>
        </p:nvSpPr>
        <p:spPr bwMode="auto">
          <a:xfrm>
            <a:off x="520700" y="1646238"/>
            <a:ext cx="8077200" cy="496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a:latin typeface="Times-Roman"/>
              </a:rPr>
              <a:t>The identifier used in the IP layer of the TCP/IP protocol suite to identify the connection of each device to the Internet is called the Internet address or IP address. An IPv4 address is a 32-bit address that uniquely and universally defines the connection of a host or a router to the Internet. The IP address is the address of the connection, not the host or the router.</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652626C8-D701-4A28-AD2D-4B2D064067FA}" type="slidenum">
              <a:rPr lang="en-US" altLang="en-US" sz="1200" i="0" smtClean="0">
                <a:latin typeface="Arial" panose="020B0604020202020204" pitchFamily="34" charset="0"/>
              </a:rPr>
              <a:pPr/>
              <a:t>22</a:t>
            </a:fld>
            <a:endParaRPr lang="en-US" altLang="en-US" sz="1200" i="0" smtClean="0">
              <a:latin typeface="Arial" panose="020B0604020202020204" pitchFamily="34" charset="0"/>
            </a:endParaRPr>
          </a:p>
        </p:txBody>
      </p:sp>
      <p:sp>
        <p:nvSpPr>
          <p:cNvPr id="4813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42862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18.4.1  Address Space</a:t>
            </a:r>
          </a:p>
        </p:txBody>
      </p:sp>
      <p:sp>
        <p:nvSpPr>
          <p:cNvPr id="48139" name="Rectangle 10"/>
          <p:cNvSpPr>
            <a:spLocks noChangeArrowheads="1"/>
          </p:cNvSpPr>
          <p:nvPr/>
        </p:nvSpPr>
        <p:spPr bwMode="auto">
          <a:xfrm>
            <a:off x="381000" y="1293813"/>
            <a:ext cx="7924800" cy="3935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A protocol like IPv4 that defines addresses has an address space. An address space is the total number of addresses used by the protocol. If a protocol uses b bits to define an address, the address space is 2b because each bit can have two different values (0 or 1). IPv4 uses 32-bit addresses, which means that the address space is 4,294,967,296 (more than four billion). If there were no restrictions, more than 4 billion devices could be connected to the Internet.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3754DC82-6834-494F-9F9C-7402ADFAE443}" type="slidenum">
              <a:rPr lang="en-US" altLang="en-US" sz="1200" i="0" smtClean="0">
                <a:latin typeface="Arial" panose="020B0604020202020204" pitchFamily="34" charset="0"/>
              </a:rPr>
              <a:pPr/>
              <a:t>23</a:t>
            </a:fld>
            <a:endParaRPr lang="en-US" altLang="en-US" sz="1200" i="0" smtClean="0">
              <a:latin typeface="Arial" panose="020B0604020202020204" pitchFamily="34" charset="0"/>
            </a:endParaRPr>
          </a:p>
        </p:txBody>
      </p:sp>
      <p:sp>
        <p:nvSpPr>
          <p:cNvPr id="5017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18.16:  </a:t>
            </a:r>
            <a:r>
              <a:rPr lang="en-US" altLang="en-US" sz="2000">
                <a:latin typeface="Times-BoldItalic"/>
              </a:rPr>
              <a:t> Three different notations in IPv4 addressing</a:t>
            </a:r>
          </a:p>
        </p:txBody>
      </p:sp>
      <p:pic>
        <p:nvPicPr>
          <p:cNvPr id="5018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863" y="1600200"/>
            <a:ext cx="84931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025" y="2847975"/>
            <a:ext cx="54895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3625" y="4510088"/>
            <a:ext cx="5718175"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183" name="Straight Arrow Connector 2"/>
          <p:cNvCxnSpPr>
            <a:cxnSpLocks noChangeShapeType="1"/>
          </p:cNvCxnSpPr>
          <p:nvPr/>
        </p:nvCxnSpPr>
        <p:spPr bwMode="auto">
          <a:xfrm>
            <a:off x="1905000" y="2117725"/>
            <a:ext cx="1447800" cy="930275"/>
          </a:xfrm>
          <a:prstGeom prst="straightConnector1">
            <a:avLst/>
          </a:prstGeom>
          <a:noFill/>
          <a:ln w="28575" algn="ctr">
            <a:solidFill>
              <a:srgbClr val="7030A0"/>
            </a:solidFill>
            <a:round/>
            <a:headEnd type="arrow" w="med" len="med"/>
            <a:tailEnd type="arrow" w="med" len="med"/>
          </a:ln>
          <a:extLst>
            <a:ext uri="{909E8E84-426E-40DD-AFC4-6F175D3DCCD1}">
              <a14:hiddenFill xmlns:a14="http://schemas.microsoft.com/office/drawing/2010/main">
                <a:noFill/>
              </a14:hiddenFill>
            </a:ext>
          </a:extLst>
        </p:spPr>
      </p:cxnSp>
      <p:cxnSp>
        <p:nvCxnSpPr>
          <p:cNvPr id="50184" name="Straight Arrow Connector 4"/>
          <p:cNvCxnSpPr>
            <a:cxnSpLocks noChangeShapeType="1"/>
          </p:cNvCxnSpPr>
          <p:nvPr/>
        </p:nvCxnSpPr>
        <p:spPr bwMode="auto">
          <a:xfrm>
            <a:off x="3922713" y="2117725"/>
            <a:ext cx="306387" cy="930275"/>
          </a:xfrm>
          <a:prstGeom prst="straightConnector1">
            <a:avLst/>
          </a:prstGeom>
          <a:noFill/>
          <a:ln w="28575" algn="ctr">
            <a:solidFill>
              <a:srgbClr val="7030A0"/>
            </a:solidFill>
            <a:round/>
            <a:headEnd type="arrow" w="med" len="med"/>
            <a:tailEnd type="arrow" w="med" len="med"/>
          </a:ln>
          <a:extLst>
            <a:ext uri="{909E8E84-426E-40DD-AFC4-6F175D3DCCD1}">
              <a14:hiddenFill xmlns:a14="http://schemas.microsoft.com/office/drawing/2010/main">
                <a:noFill/>
              </a14:hiddenFill>
            </a:ext>
          </a:extLst>
        </p:spPr>
      </p:cxnSp>
      <p:cxnSp>
        <p:nvCxnSpPr>
          <p:cNvPr id="50185" name="Straight Arrow Connector 6"/>
          <p:cNvCxnSpPr>
            <a:cxnSpLocks noChangeShapeType="1"/>
          </p:cNvCxnSpPr>
          <p:nvPr/>
        </p:nvCxnSpPr>
        <p:spPr bwMode="auto">
          <a:xfrm flipH="1">
            <a:off x="5181600" y="2117725"/>
            <a:ext cx="762000" cy="930275"/>
          </a:xfrm>
          <a:prstGeom prst="straightConnector1">
            <a:avLst/>
          </a:prstGeom>
          <a:noFill/>
          <a:ln w="28575" algn="ctr">
            <a:solidFill>
              <a:srgbClr val="7030A0"/>
            </a:solidFill>
            <a:round/>
            <a:headEnd type="arrow" w="med" len="med"/>
            <a:tailEnd type="arrow" w="med" len="med"/>
          </a:ln>
          <a:extLst>
            <a:ext uri="{909E8E84-426E-40DD-AFC4-6F175D3DCCD1}">
              <a14:hiddenFill xmlns:a14="http://schemas.microsoft.com/office/drawing/2010/main">
                <a:noFill/>
              </a14:hiddenFill>
            </a:ext>
          </a:extLst>
        </p:spPr>
      </p:cxnSp>
      <p:cxnSp>
        <p:nvCxnSpPr>
          <p:cNvPr id="50186" name="Straight Arrow Connector 8"/>
          <p:cNvCxnSpPr>
            <a:cxnSpLocks noChangeShapeType="1"/>
          </p:cNvCxnSpPr>
          <p:nvPr/>
        </p:nvCxnSpPr>
        <p:spPr bwMode="auto">
          <a:xfrm flipH="1">
            <a:off x="6019800" y="2117725"/>
            <a:ext cx="1752600" cy="930275"/>
          </a:xfrm>
          <a:prstGeom prst="straightConnector1">
            <a:avLst/>
          </a:prstGeom>
          <a:noFill/>
          <a:ln w="28575" algn="ctr">
            <a:solidFill>
              <a:srgbClr val="7030A0"/>
            </a:solidFill>
            <a:round/>
            <a:headEnd type="arrow" w="med" len="med"/>
            <a:tailEnd type="arrow" w="med" len="med"/>
          </a:ln>
          <a:extLst>
            <a:ext uri="{909E8E84-426E-40DD-AFC4-6F175D3DCCD1}">
              <a14:hiddenFill xmlns:a14="http://schemas.microsoft.com/office/drawing/2010/main">
                <a:noFill/>
              </a14:hiddenFill>
            </a:ext>
          </a:extLst>
        </p:spPr>
      </p:cxnSp>
      <p:sp>
        <p:nvSpPr>
          <p:cNvPr id="50187" name="Up-Down Arrow 9"/>
          <p:cNvSpPr>
            <a:spLocks noChangeArrowheads="1"/>
          </p:cNvSpPr>
          <p:nvPr/>
        </p:nvSpPr>
        <p:spPr bwMode="auto">
          <a:xfrm>
            <a:off x="4572000" y="3733800"/>
            <a:ext cx="304800" cy="609600"/>
          </a:xfrm>
          <a:prstGeom prst="upDownArrow">
            <a:avLst>
              <a:gd name="adj1" fmla="val 50000"/>
              <a:gd name="adj2" fmla="val 50000"/>
            </a:avLst>
          </a:prstGeom>
          <a:solidFill>
            <a:schemeClr val="accent1"/>
          </a:solidFill>
          <a:ln w="9525" algn="ctr">
            <a:solidFill>
              <a:schemeClr val="tx1"/>
            </a:solidFill>
            <a:round/>
            <a:headEnd/>
            <a:tailEnd/>
          </a:ln>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D358003D-9733-4D41-9341-8B46D0577E5D}" type="slidenum">
              <a:rPr lang="en-US" altLang="en-US" sz="1200" i="0" smtClean="0">
                <a:latin typeface="Arial" panose="020B0604020202020204" pitchFamily="34" charset="0"/>
              </a:rPr>
              <a:pPr/>
              <a:t>24</a:t>
            </a:fld>
            <a:endParaRPr lang="en-US" altLang="en-US" sz="1200" i="0" smtClean="0">
              <a:latin typeface="Arial" panose="020B0604020202020204" pitchFamily="34" charset="0"/>
            </a:endParaRPr>
          </a:p>
        </p:txBody>
      </p:sp>
      <p:sp>
        <p:nvSpPr>
          <p:cNvPr id="5222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18.17: </a:t>
            </a:r>
            <a:r>
              <a:rPr lang="en-US" altLang="en-US" sz="2000">
                <a:latin typeface="Times-BoldItalic"/>
              </a:rPr>
              <a:t>Hierarchy in addressing</a:t>
            </a:r>
          </a:p>
        </p:txBody>
      </p:sp>
      <p:pic>
        <p:nvPicPr>
          <p:cNvPr id="5222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333500"/>
            <a:ext cx="7167563"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5650" y="4210050"/>
            <a:ext cx="4486275"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513" y="3384550"/>
            <a:ext cx="224948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231" name="Group 1"/>
          <p:cNvGrpSpPr>
            <a:grpSpLocks/>
          </p:cNvGrpSpPr>
          <p:nvPr/>
        </p:nvGrpSpPr>
        <p:grpSpPr bwMode="auto">
          <a:xfrm>
            <a:off x="5410200" y="3400425"/>
            <a:ext cx="2895600" cy="1019175"/>
            <a:chOff x="5410200" y="2984707"/>
            <a:chExt cx="2895600" cy="1019588"/>
          </a:xfrm>
        </p:grpSpPr>
        <p:pic>
          <p:nvPicPr>
            <p:cNvPr id="522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0200" y="2984707"/>
              <a:ext cx="948038" cy="10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02729" y="3182416"/>
              <a:ext cx="2103071" cy="615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6B37300B-E46C-4188-88C7-5AB8153AE2E7}" type="slidenum">
              <a:rPr lang="en-US" altLang="en-US" sz="1200" i="0" smtClean="0">
                <a:latin typeface="Arial" panose="020B0604020202020204" pitchFamily="34" charset="0"/>
              </a:rPr>
              <a:pPr/>
              <a:t>25</a:t>
            </a:fld>
            <a:endParaRPr lang="en-US" altLang="en-US" sz="1200" i="0" smtClean="0">
              <a:latin typeface="Arial" panose="020B0604020202020204" pitchFamily="34" charset="0"/>
            </a:endParaRPr>
          </a:p>
        </p:txBody>
      </p:sp>
      <p:sp>
        <p:nvSpPr>
          <p:cNvPr id="54275"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76"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77"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78"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79"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80"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81"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53276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18.4.2  Classful Addressing</a:t>
            </a:r>
          </a:p>
        </p:txBody>
      </p:sp>
      <p:sp>
        <p:nvSpPr>
          <p:cNvPr id="54283" name="Rectangle 10"/>
          <p:cNvSpPr>
            <a:spLocks noChangeArrowheads="1"/>
          </p:cNvSpPr>
          <p:nvPr/>
        </p:nvSpPr>
        <p:spPr bwMode="auto">
          <a:xfrm>
            <a:off x="381000" y="1293813"/>
            <a:ext cx="7924800" cy="4362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When the Internet started, an IPv4 address was designed with a fixed-length prefix, but to accommodate both small and large networks, three fixed-length prefixes were designed instead of one (n = 8, n = 16, and n = 24). The whole address space was divided into five classes (class A, B, C, D, and E), as shown in Figure 18.18. This scheme is referred to as classful addressing. Although classful addressing belongs to the past, it helps us to understand classless addressing, discussed later.</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1A8EBD9C-8AE8-4D0A-8A91-C62FB1A30886}" type="slidenum">
              <a:rPr lang="en-US" altLang="en-US" sz="1200" i="0" smtClean="0">
                <a:latin typeface="Arial" panose="020B0604020202020204" pitchFamily="34" charset="0"/>
              </a:rPr>
              <a:pPr/>
              <a:t>26</a:t>
            </a:fld>
            <a:endParaRPr lang="en-US" altLang="en-US" sz="1200" i="0" smtClean="0">
              <a:latin typeface="Arial" panose="020B0604020202020204" pitchFamily="34" charset="0"/>
            </a:endParaRPr>
          </a:p>
        </p:txBody>
      </p:sp>
      <p:sp>
        <p:nvSpPr>
          <p:cNvPr id="56323" name="Rectangle 14"/>
          <p:cNvSpPr>
            <a:spLocks noChangeArrowheads="1"/>
          </p:cNvSpPr>
          <p:nvPr/>
        </p:nvSpPr>
        <p:spPr bwMode="auto">
          <a:xfrm>
            <a:off x="152400" y="133350"/>
            <a:ext cx="87630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18.18: </a:t>
            </a:r>
            <a:r>
              <a:rPr lang="en-US" altLang="en-US" sz="2000">
                <a:latin typeface="Times-BoldItalic"/>
              </a:rPr>
              <a:t>Occupation of the address space in classful addressing</a:t>
            </a:r>
          </a:p>
        </p:txBody>
      </p:sp>
      <p:pic>
        <p:nvPicPr>
          <p:cNvPr id="5632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238" y="1046163"/>
            <a:ext cx="8437562" cy="146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38" y="3352800"/>
            <a:ext cx="4930775" cy="222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4188" y="3683000"/>
            <a:ext cx="3340100"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9728E6AD-1A73-46A3-B3DC-6D17B5F558C1}" type="slidenum">
              <a:rPr lang="en-US" altLang="en-US" sz="1200" i="0" smtClean="0">
                <a:latin typeface="Arial" panose="020B0604020202020204" pitchFamily="34" charset="0"/>
              </a:rPr>
              <a:pPr/>
              <a:t>27</a:t>
            </a:fld>
            <a:endParaRPr lang="en-US" altLang="en-US" sz="1200" i="0" smtClean="0">
              <a:latin typeface="Arial" panose="020B0604020202020204" pitchFamily="34" charset="0"/>
            </a:endParaRPr>
          </a:p>
        </p:txBody>
      </p:sp>
      <p:sp>
        <p:nvSpPr>
          <p:cNvPr id="5837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54800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18.4.3  Classless Addressing</a:t>
            </a:r>
          </a:p>
        </p:txBody>
      </p:sp>
      <p:sp>
        <p:nvSpPr>
          <p:cNvPr id="58379" name="Rectangle 10"/>
          <p:cNvSpPr>
            <a:spLocks noChangeArrowheads="1"/>
          </p:cNvSpPr>
          <p:nvPr/>
        </p:nvSpPr>
        <p:spPr bwMode="auto">
          <a:xfrm>
            <a:off x="381000" y="1293813"/>
            <a:ext cx="7924800" cy="5216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With the growth of the Internet, it was clear that a larger address space was needed as a long-term solution. The larger address space, however, requires that the length of IP addresses also be increased, which means the format of the IP packets needs to be changed. Although the long-range solution has already been devised and is called IPv6, a short-term solution was also devised to use the same address space but to change the distribution of addresses to provide a fair share to each organization. The short-term solution still uses IPv4 addresses, but it is called classless addressing.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61C65350-B4B8-4EEB-9050-5F14A5B8CC3A}" type="slidenum">
              <a:rPr lang="en-US" altLang="en-US" sz="1200" i="0" smtClean="0">
                <a:latin typeface="Arial" panose="020B0604020202020204" pitchFamily="34" charset="0"/>
              </a:rPr>
              <a:pPr/>
              <a:t>28</a:t>
            </a:fld>
            <a:endParaRPr lang="en-US" altLang="en-US" sz="1200" i="0" smtClean="0">
              <a:latin typeface="Arial" panose="020B0604020202020204" pitchFamily="34" charset="0"/>
            </a:endParaRPr>
          </a:p>
        </p:txBody>
      </p:sp>
      <p:sp>
        <p:nvSpPr>
          <p:cNvPr id="6041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18.19:  </a:t>
            </a:r>
            <a:r>
              <a:rPr lang="en-US" altLang="en-US" sz="2000">
                <a:latin typeface="Times-BoldItalic"/>
              </a:rPr>
              <a:t> Variable-length blocks in classless addressing</a:t>
            </a:r>
          </a:p>
        </p:txBody>
      </p:sp>
      <p:pic>
        <p:nvPicPr>
          <p:cNvPr id="6042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725" y="2655888"/>
            <a:ext cx="8702675"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F78D8ECF-9026-4921-81B8-0A2E3B664F2E}" type="slidenum">
              <a:rPr lang="en-US" altLang="en-US" sz="1200" i="0" smtClean="0">
                <a:latin typeface="Arial" panose="020B0604020202020204" pitchFamily="34" charset="0"/>
              </a:rPr>
              <a:pPr/>
              <a:t>29</a:t>
            </a:fld>
            <a:endParaRPr lang="en-US" altLang="en-US" sz="1200" i="0" smtClean="0">
              <a:latin typeface="Arial" panose="020B0604020202020204" pitchFamily="34" charset="0"/>
            </a:endParaRPr>
          </a:p>
        </p:txBody>
      </p:sp>
      <p:sp>
        <p:nvSpPr>
          <p:cNvPr id="6246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18.20: </a:t>
            </a:r>
            <a:r>
              <a:rPr lang="en-US" altLang="en-US" sz="2000">
                <a:latin typeface="Times-BoldItalic"/>
              </a:rPr>
              <a:t>Slash notation (CIDR)</a:t>
            </a:r>
          </a:p>
        </p:txBody>
      </p:sp>
      <p:pic>
        <p:nvPicPr>
          <p:cNvPr id="6246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76400"/>
            <a:ext cx="7472363" cy="69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370138"/>
            <a:ext cx="13192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3873500"/>
            <a:ext cx="2481263"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218" name="Rectangle 1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19" name="Rectangle 1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0" name="Rectangle 1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1" name="Rectangle 1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2" name="Rectangle 1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3" name="Rectangle 1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4" name="Rectangle 1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5" name="Rectangle 21"/>
          <p:cNvSpPr>
            <a:spLocks noChangeArrowheads="1"/>
          </p:cNvSpPr>
          <p:nvPr/>
        </p:nvSpPr>
        <p:spPr bwMode="auto">
          <a:xfrm>
            <a:off x="1066800" y="-76200"/>
            <a:ext cx="49291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3600" i="0">
                <a:solidFill>
                  <a:srgbClr val="FF0000"/>
                </a:solidFill>
                <a:latin typeface="Arial" panose="020B0604020202020204" pitchFamily="34" charset="0"/>
              </a:rPr>
              <a:t>Chapter 18: Objective</a:t>
            </a:r>
          </a:p>
        </p:txBody>
      </p:sp>
      <p:sp>
        <p:nvSpPr>
          <p:cNvPr id="9226" name="Rectangle 7"/>
          <p:cNvSpPr>
            <a:spLocks noChangeArrowheads="1"/>
          </p:cNvSpPr>
          <p:nvPr/>
        </p:nvSpPr>
        <p:spPr bwMode="auto">
          <a:xfrm>
            <a:off x="152400" y="990600"/>
            <a:ext cx="851693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The first section introduces the network layer by defining the services provided by this layer. It first discusses packetizing. It then describes forwarding and routing and compares the two. The section then briefly explains the other services such as flow, error, and congestion control.</a:t>
            </a:r>
          </a:p>
        </p:txBody>
      </p:sp>
      <p:sp>
        <p:nvSpPr>
          <p:cNvPr id="9227" name="Rectangle 7"/>
          <p:cNvSpPr>
            <a:spLocks noChangeArrowheads="1"/>
          </p:cNvSpPr>
          <p:nvPr/>
        </p:nvSpPr>
        <p:spPr bwMode="auto">
          <a:xfrm>
            <a:off x="152400" y="3124200"/>
            <a:ext cx="85169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The second section discusses packet switching, which occurs at the network layer. The datagram approach and the virtual-circuit approach of packet switching are described in some detail in this section.</a:t>
            </a: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747FB0F6-1BF8-49A0-904C-2143D8297BA3}" type="slidenum">
              <a:rPr lang="en-US" altLang="en-US" sz="1200" i="0" smtClean="0">
                <a:latin typeface="Arial" panose="020B0604020202020204" pitchFamily="34" charset="0"/>
              </a:rPr>
              <a:pPr/>
              <a:t>30</a:t>
            </a:fld>
            <a:endParaRPr lang="en-US" altLang="en-US" sz="1200" i="0" smtClean="0">
              <a:latin typeface="Arial" panose="020B0604020202020204" pitchFamily="34" charset="0"/>
            </a:endParaRPr>
          </a:p>
        </p:txBody>
      </p:sp>
      <p:sp>
        <p:nvSpPr>
          <p:cNvPr id="64515"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18.21:  </a:t>
            </a:r>
            <a:r>
              <a:rPr lang="en-US" altLang="en-US" sz="2000">
                <a:latin typeface="Times-BoldItalic"/>
              </a:rPr>
              <a:t>Information extraction in classless addressing</a:t>
            </a:r>
          </a:p>
        </p:txBody>
      </p:sp>
      <p:pic>
        <p:nvPicPr>
          <p:cNvPr id="6451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275" y="838200"/>
            <a:ext cx="5619750"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7"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3327400"/>
            <a:ext cx="4670425"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8"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5232400"/>
            <a:ext cx="4670425"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9"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8275" y="4219575"/>
            <a:ext cx="13335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0"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43663" y="1600200"/>
            <a:ext cx="24384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eft Arrow Callout 4"/>
          <p:cNvSpPr/>
          <p:nvPr/>
        </p:nvSpPr>
        <p:spPr bwMode="auto">
          <a:xfrm>
            <a:off x="5298831" y="4857452"/>
            <a:ext cx="2133600" cy="1048190"/>
          </a:xfrm>
          <a:prstGeom prst="leftArrowCallou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sz="2000" i="0" dirty="0">
                <a:ln w="12700">
                  <a:solidFill>
                    <a:schemeClr val="tx2">
                      <a:satMod val="155000"/>
                    </a:schemeClr>
                  </a:solidFill>
                  <a:prstDash val="solid"/>
                </a:ln>
                <a:solidFill>
                  <a:srgbClr val="FF0000"/>
                </a:solidFill>
                <a:latin typeface="Arial" pitchFamily="34" charset="0"/>
                <a:cs typeface="Arial" pitchFamily="34" charset="0"/>
              </a:rPr>
              <a:t>Set all suffix bits</a:t>
            </a:r>
          </a:p>
          <a:p>
            <a:pPr>
              <a:defRPr/>
            </a:pPr>
            <a:r>
              <a:rPr lang="en-US" sz="2000" i="0" dirty="0">
                <a:ln w="12700">
                  <a:solidFill>
                    <a:schemeClr val="tx2">
                      <a:satMod val="155000"/>
                    </a:schemeClr>
                  </a:solidFill>
                  <a:prstDash val="solid"/>
                </a:ln>
                <a:solidFill>
                  <a:srgbClr val="FF0000"/>
                </a:solidFill>
                <a:latin typeface="Arial" pitchFamily="34" charset="0"/>
                <a:cs typeface="Arial" pitchFamily="34" charset="0"/>
              </a:rPr>
              <a:t>to 1s</a:t>
            </a:r>
          </a:p>
        </p:txBody>
      </p:sp>
      <p:sp>
        <p:nvSpPr>
          <p:cNvPr id="23" name="Left Arrow Callout 22"/>
          <p:cNvSpPr/>
          <p:nvPr/>
        </p:nvSpPr>
        <p:spPr bwMode="auto">
          <a:xfrm>
            <a:off x="5334000" y="2965792"/>
            <a:ext cx="2133600" cy="1048190"/>
          </a:xfrm>
          <a:prstGeom prst="leftArrowCallou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sz="2000" i="0" dirty="0">
                <a:ln w="12700">
                  <a:solidFill>
                    <a:schemeClr val="tx2">
                      <a:satMod val="155000"/>
                    </a:schemeClr>
                  </a:solidFill>
                  <a:prstDash val="solid"/>
                </a:ln>
                <a:solidFill>
                  <a:srgbClr val="FF0000"/>
                </a:solidFill>
                <a:latin typeface="Arial" pitchFamily="34" charset="0"/>
                <a:cs typeface="Arial" pitchFamily="34" charset="0"/>
              </a:rPr>
              <a:t>Set all suffix bits</a:t>
            </a:r>
          </a:p>
          <a:p>
            <a:pPr>
              <a:defRPr/>
            </a:pPr>
            <a:r>
              <a:rPr lang="en-US" sz="2000" i="0" dirty="0">
                <a:ln w="12700">
                  <a:solidFill>
                    <a:schemeClr val="tx2">
                      <a:satMod val="155000"/>
                    </a:schemeClr>
                  </a:solidFill>
                  <a:prstDash val="solid"/>
                </a:ln>
                <a:solidFill>
                  <a:srgbClr val="FF0000"/>
                </a:solidFill>
                <a:latin typeface="Arial" pitchFamily="34" charset="0"/>
                <a:cs typeface="Arial" pitchFamily="34" charset="0"/>
              </a:rPr>
              <a:t>to 0s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0"/>
          <p:cNvSpPr txBox="1">
            <a:spLocks noChangeArrowheads="1"/>
          </p:cNvSpPr>
          <p:nvPr/>
        </p:nvSpPr>
        <p:spPr bwMode="auto">
          <a:xfrm>
            <a:off x="76200" y="696913"/>
            <a:ext cx="883920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A classless address is given as 167.199.170.82/27. We can find the above three pieces of information as follows. The number of addresses in the network is 2</a:t>
            </a:r>
            <a:r>
              <a:rPr lang="en-US" altLang="en-US" sz="2800" b="0" i="0" baseline="30000">
                <a:latin typeface="Times New Roman" panose="02020603050405020304" pitchFamily="18" charset="0"/>
                <a:cs typeface="Times New Roman" panose="02020603050405020304" pitchFamily="18" charset="0"/>
              </a:rPr>
              <a:t>32− </a:t>
            </a:r>
            <a:r>
              <a:rPr lang="en-US" altLang="en-US" sz="2800" b="0" baseline="30000">
                <a:latin typeface="Times New Roman" panose="02020603050405020304" pitchFamily="18" charset="0"/>
                <a:cs typeface="Times New Roman" panose="02020603050405020304" pitchFamily="18" charset="0"/>
              </a:rPr>
              <a:t>n</a:t>
            </a:r>
            <a:r>
              <a:rPr lang="en-US" altLang="en-US" sz="2800" b="0" i="0" baseline="30000">
                <a:latin typeface="Times New Roman" panose="02020603050405020304" pitchFamily="18" charset="0"/>
                <a:cs typeface="Times New Roman" panose="02020603050405020304" pitchFamily="18" charset="0"/>
              </a:rPr>
              <a:t> </a:t>
            </a:r>
            <a:r>
              <a:rPr lang="en-US" altLang="en-US" sz="2800" b="0" i="0">
                <a:latin typeface="Times New Roman" panose="02020603050405020304" pitchFamily="18" charset="0"/>
                <a:cs typeface="Times New Roman" panose="02020603050405020304" pitchFamily="18" charset="0"/>
              </a:rPr>
              <a:t>= 2</a:t>
            </a:r>
            <a:r>
              <a:rPr lang="en-US" altLang="en-US" sz="2800" b="0" i="0" baseline="30000">
                <a:latin typeface="Times New Roman" panose="02020603050405020304" pitchFamily="18" charset="0"/>
                <a:cs typeface="Times New Roman" panose="02020603050405020304" pitchFamily="18" charset="0"/>
              </a:rPr>
              <a:t>5</a:t>
            </a:r>
            <a:r>
              <a:rPr lang="en-US" altLang="en-US" sz="2800" b="0" i="0">
                <a:latin typeface="Times New Roman" panose="02020603050405020304" pitchFamily="18" charset="0"/>
                <a:cs typeface="Times New Roman" panose="02020603050405020304" pitchFamily="18" charset="0"/>
              </a:rPr>
              <a:t> = 32 addresses. The first address can be found by keeping the first 27 bits and changing the rest of the bits to 0s.</a:t>
            </a:r>
          </a:p>
        </p:txBody>
      </p:sp>
      <p:grpSp>
        <p:nvGrpSpPr>
          <p:cNvPr id="66563" name="Group 23"/>
          <p:cNvGrpSpPr>
            <a:grpSpLocks/>
          </p:cNvGrpSpPr>
          <p:nvPr/>
        </p:nvGrpSpPr>
        <p:grpSpPr bwMode="auto">
          <a:xfrm>
            <a:off x="0" y="0"/>
            <a:ext cx="9144000" cy="609600"/>
            <a:chOff x="0" y="2448"/>
            <a:chExt cx="5760" cy="384"/>
          </a:xfrm>
        </p:grpSpPr>
        <p:sp>
          <p:nvSpPr>
            <p:cNvPr id="66572"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18.1</a:t>
              </a:r>
            </a:p>
          </p:txBody>
        </p:sp>
      </p:grpSp>
      <p:sp>
        <p:nvSpPr>
          <p:cNvPr id="66564" name="Text Box 20"/>
          <p:cNvSpPr txBox="1">
            <a:spLocks noChangeArrowheads="1"/>
          </p:cNvSpPr>
          <p:nvPr/>
        </p:nvSpPr>
        <p:spPr bwMode="auto">
          <a:xfrm>
            <a:off x="152400" y="3998913"/>
            <a:ext cx="88392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The last address can be found by keeping the first 27 bits and changing the rest of the bits to 1s.</a:t>
            </a:r>
          </a:p>
        </p:txBody>
      </p:sp>
      <p:grpSp>
        <p:nvGrpSpPr>
          <p:cNvPr id="66565" name="Group 2"/>
          <p:cNvGrpSpPr>
            <a:grpSpLocks/>
          </p:cNvGrpSpPr>
          <p:nvPr/>
        </p:nvGrpSpPr>
        <p:grpSpPr bwMode="auto">
          <a:xfrm>
            <a:off x="228600" y="3048000"/>
            <a:ext cx="8504238" cy="838200"/>
            <a:chOff x="228600" y="3048000"/>
            <a:chExt cx="8503920" cy="838200"/>
          </a:xfrm>
        </p:grpSpPr>
        <p:pic>
          <p:nvPicPr>
            <p:cNvPr id="665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048000"/>
              <a:ext cx="8112390" cy="75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1" name="Rectangle 1"/>
            <p:cNvSpPr>
              <a:spLocks noChangeArrowheads="1"/>
            </p:cNvSpPr>
            <p:nvPr/>
          </p:nvSpPr>
          <p:spPr bwMode="auto">
            <a:xfrm>
              <a:off x="228600" y="3048000"/>
              <a:ext cx="8503920" cy="838200"/>
            </a:xfrm>
            <a:prstGeom prst="rect">
              <a:avLst/>
            </a:prstGeom>
            <a:noFill/>
            <a:ln w="5715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grpSp>
        <p:nvGrpSpPr>
          <p:cNvPr id="66566" name="Group 3"/>
          <p:cNvGrpSpPr>
            <a:grpSpLocks/>
          </p:cNvGrpSpPr>
          <p:nvPr/>
        </p:nvGrpSpPr>
        <p:grpSpPr bwMode="auto">
          <a:xfrm>
            <a:off x="228600" y="5181600"/>
            <a:ext cx="8504238" cy="838200"/>
            <a:chOff x="228600" y="4953000"/>
            <a:chExt cx="8503920" cy="838200"/>
          </a:xfrm>
        </p:grpSpPr>
        <p:pic>
          <p:nvPicPr>
            <p:cNvPr id="6656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473" y="5029200"/>
              <a:ext cx="8066643" cy="63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9" name="Rectangle 11"/>
            <p:cNvSpPr>
              <a:spLocks noChangeArrowheads="1"/>
            </p:cNvSpPr>
            <p:nvPr/>
          </p:nvSpPr>
          <p:spPr bwMode="auto">
            <a:xfrm>
              <a:off x="228600" y="4953000"/>
              <a:ext cx="8503920" cy="838200"/>
            </a:xfrm>
            <a:prstGeom prst="rect">
              <a:avLst/>
            </a:prstGeom>
            <a:noFill/>
            <a:ln w="5715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sp>
        <p:nvSpPr>
          <p:cNvPr id="66567"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C6416004-08BE-423D-AF5E-AC9AE9B9D026}" type="slidenum">
              <a:rPr lang="en-US" altLang="en-US" sz="1200" i="0">
                <a:latin typeface="Arial" panose="020B0604020202020204" pitchFamily="34" charset="0"/>
              </a:rPr>
              <a:pPr eaLnBrk="1" hangingPunct="1"/>
              <a:t>31</a:t>
            </a:fld>
            <a:endParaRPr lang="en-US" altLang="en-US" sz="1200" i="0">
              <a:latin typeface="Arial" panose="020B060402020202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20"/>
          <p:cNvSpPr txBox="1">
            <a:spLocks noChangeArrowheads="1"/>
          </p:cNvSpPr>
          <p:nvPr/>
        </p:nvSpPr>
        <p:spPr bwMode="auto">
          <a:xfrm>
            <a:off x="76200" y="696913"/>
            <a:ext cx="88392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We repeat Example 18.1 using the mask. The mask in dotted-decimal notation is 256.256.256.224 The AND, OR, and NOT operations can be applied to individual bytes using calculators and applets at the book website.</a:t>
            </a:r>
          </a:p>
        </p:txBody>
      </p:sp>
      <p:grpSp>
        <p:nvGrpSpPr>
          <p:cNvPr id="68611" name="Group 23"/>
          <p:cNvGrpSpPr>
            <a:grpSpLocks/>
          </p:cNvGrpSpPr>
          <p:nvPr/>
        </p:nvGrpSpPr>
        <p:grpSpPr bwMode="auto">
          <a:xfrm>
            <a:off x="0" y="0"/>
            <a:ext cx="9144000" cy="609600"/>
            <a:chOff x="0" y="2448"/>
            <a:chExt cx="5760" cy="384"/>
          </a:xfrm>
        </p:grpSpPr>
        <p:sp>
          <p:nvSpPr>
            <p:cNvPr id="68616"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18.2</a:t>
              </a:r>
            </a:p>
          </p:txBody>
        </p:sp>
      </p:grpSp>
      <p:grpSp>
        <p:nvGrpSpPr>
          <p:cNvPr id="68612" name="Group 1"/>
          <p:cNvGrpSpPr>
            <a:grpSpLocks/>
          </p:cNvGrpSpPr>
          <p:nvPr/>
        </p:nvGrpSpPr>
        <p:grpSpPr bwMode="auto">
          <a:xfrm>
            <a:off x="228600" y="2895600"/>
            <a:ext cx="8686800" cy="1131888"/>
            <a:chOff x="228600" y="2895599"/>
            <a:chExt cx="8686800" cy="1132584"/>
          </a:xfrm>
        </p:grpSpPr>
        <p:pic>
          <p:nvPicPr>
            <p:cNvPr id="686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895599"/>
              <a:ext cx="8686800" cy="1132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5" name="Rectangle 8"/>
            <p:cNvSpPr>
              <a:spLocks noChangeArrowheads="1"/>
            </p:cNvSpPr>
            <p:nvPr/>
          </p:nvSpPr>
          <p:spPr bwMode="auto">
            <a:xfrm>
              <a:off x="259080" y="2895600"/>
              <a:ext cx="8503920" cy="1097280"/>
            </a:xfrm>
            <a:prstGeom prst="rect">
              <a:avLst/>
            </a:prstGeom>
            <a:noFill/>
            <a:ln w="5715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sp>
        <p:nvSpPr>
          <p:cNvPr id="68613"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2BDD7B28-754B-457E-B52C-59016B86C9A3}" type="slidenum">
              <a:rPr lang="en-US" altLang="en-US" sz="1200" i="0">
                <a:latin typeface="Arial" panose="020B0604020202020204" pitchFamily="34" charset="0"/>
              </a:rPr>
              <a:pPr eaLnBrk="1" hangingPunct="1"/>
              <a:t>32</a:t>
            </a:fld>
            <a:endParaRPr lang="en-US" altLang="en-US" sz="1200" i="0">
              <a:latin typeface="Arial" panose="020B0604020202020204"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0"/>
          <p:cNvSpPr txBox="1">
            <a:spLocks noChangeArrowheads="1"/>
          </p:cNvSpPr>
          <p:nvPr/>
        </p:nvSpPr>
        <p:spPr bwMode="auto">
          <a:xfrm>
            <a:off x="76200" y="696913"/>
            <a:ext cx="883920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In classless addressing, an address cannot per se define the block the address belongs to. For example, the address 230.8.24.56 can belong to many blocks. Some of them are shown below with the value of the prefix associated with that block.</a:t>
            </a:r>
          </a:p>
        </p:txBody>
      </p:sp>
      <p:grpSp>
        <p:nvGrpSpPr>
          <p:cNvPr id="70659" name="Group 23"/>
          <p:cNvGrpSpPr>
            <a:grpSpLocks/>
          </p:cNvGrpSpPr>
          <p:nvPr/>
        </p:nvGrpSpPr>
        <p:grpSpPr bwMode="auto">
          <a:xfrm>
            <a:off x="0" y="0"/>
            <a:ext cx="9144000" cy="609600"/>
            <a:chOff x="0" y="2448"/>
            <a:chExt cx="5760" cy="384"/>
          </a:xfrm>
        </p:grpSpPr>
        <p:sp>
          <p:nvSpPr>
            <p:cNvPr id="70664"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18.3</a:t>
              </a:r>
            </a:p>
          </p:txBody>
        </p:sp>
      </p:grpSp>
      <p:grpSp>
        <p:nvGrpSpPr>
          <p:cNvPr id="70660" name="Group 1"/>
          <p:cNvGrpSpPr>
            <a:grpSpLocks/>
          </p:cNvGrpSpPr>
          <p:nvPr/>
        </p:nvGrpSpPr>
        <p:grpSpPr bwMode="auto">
          <a:xfrm>
            <a:off x="152400" y="3200400"/>
            <a:ext cx="8778875" cy="2193925"/>
            <a:chOff x="152400" y="3200399"/>
            <a:chExt cx="8778240" cy="2194561"/>
          </a:xfrm>
        </p:grpSpPr>
        <p:pic>
          <p:nvPicPr>
            <p:cNvPr id="706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1" y="3200399"/>
              <a:ext cx="8686800" cy="214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3" name="Rectangle 8"/>
            <p:cNvSpPr>
              <a:spLocks noChangeArrowheads="1"/>
            </p:cNvSpPr>
            <p:nvPr/>
          </p:nvSpPr>
          <p:spPr bwMode="auto">
            <a:xfrm>
              <a:off x="152400" y="3200400"/>
              <a:ext cx="8778240" cy="2194560"/>
            </a:xfrm>
            <a:prstGeom prst="rect">
              <a:avLst/>
            </a:prstGeom>
            <a:noFill/>
            <a:ln w="5715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sp>
        <p:nvSpPr>
          <p:cNvPr id="70661"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285129A3-18A4-44C9-8EBC-88ACE7A54595}" type="slidenum">
              <a:rPr lang="en-US" altLang="en-US" sz="1200" i="0">
                <a:latin typeface="Arial" panose="020B0604020202020204" pitchFamily="34" charset="0"/>
              </a:rPr>
              <a:pPr eaLnBrk="1" hangingPunct="1"/>
              <a:t>33</a:t>
            </a:fld>
            <a:endParaRPr lang="en-US" altLang="en-US" sz="1200" i="0">
              <a:latin typeface="Arial" panose="020B0604020202020204"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0D92F11D-7B57-4CA4-A0E9-0644DB8CD730}" type="slidenum">
              <a:rPr lang="en-US" altLang="en-US" sz="1200" i="0" smtClean="0">
                <a:latin typeface="Arial" panose="020B0604020202020204" pitchFamily="34" charset="0"/>
              </a:rPr>
              <a:pPr/>
              <a:t>34</a:t>
            </a:fld>
            <a:endParaRPr lang="en-US" altLang="en-US" sz="1200" i="0" smtClean="0">
              <a:latin typeface="Arial" panose="020B0604020202020204" pitchFamily="34" charset="0"/>
            </a:endParaRPr>
          </a:p>
        </p:txBody>
      </p:sp>
      <p:sp>
        <p:nvSpPr>
          <p:cNvPr id="7270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18.22: </a:t>
            </a:r>
            <a:r>
              <a:rPr lang="en-US" altLang="en-US" sz="2000">
                <a:latin typeface="Times-BoldItalic"/>
              </a:rPr>
              <a:t>Network address</a:t>
            </a:r>
          </a:p>
        </p:txBody>
      </p:sp>
      <p:pic>
        <p:nvPicPr>
          <p:cNvPr id="4915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4250" y="914400"/>
            <a:ext cx="7102475"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75" y="3644900"/>
            <a:ext cx="793432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20"/>
          <p:cNvSpPr txBox="1">
            <a:spLocks noChangeArrowheads="1"/>
          </p:cNvSpPr>
          <p:nvPr/>
        </p:nvSpPr>
        <p:spPr bwMode="auto">
          <a:xfrm>
            <a:off x="76200" y="696913"/>
            <a:ext cx="88392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An ISP has requested a block of 1000 addresses. Since 1000 is not a power of 2, 1024 addresses are granted. The prefix length is calculated as </a:t>
            </a:r>
            <a:r>
              <a:rPr lang="en-US" altLang="en-US" sz="2800" b="0">
                <a:latin typeface="Times New Roman" panose="02020603050405020304" pitchFamily="18" charset="0"/>
                <a:cs typeface="Times New Roman" panose="02020603050405020304" pitchFamily="18" charset="0"/>
              </a:rPr>
              <a:t>n</a:t>
            </a:r>
            <a:r>
              <a:rPr lang="en-US" altLang="en-US" sz="2800" b="0" i="0">
                <a:latin typeface="Times New Roman" panose="02020603050405020304" pitchFamily="18" charset="0"/>
                <a:cs typeface="Times New Roman" panose="02020603050405020304" pitchFamily="18" charset="0"/>
              </a:rPr>
              <a:t> = 32 − log</a:t>
            </a:r>
            <a:r>
              <a:rPr lang="en-US" altLang="en-US" sz="2800" b="0" i="0" baseline="-16000">
                <a:latin typeface="Times New Roman" panose="02020603050405020304" pitchFamily="18" charset="0"/>
                <a:cs typeface="Times New Roman" panose="02020603050405020304" pitchFamily="18" charset="0"/>
              </a:rPr>
              <a:t>2</a:t>
            </a:r>
            <a:r>
              <a:rPr lang="en-US" altLang="en-US" sz="2800" b="0" i="0">
                <a:latin typeface="Times New Roman" panose="02020603050405020304" pitchFamily="18" charset="0"/>
                <a:cs typeface="Times New Roman" panose="02020603050405020304" pitchFamily="18" charset="0"/>
              </a:rPr>
              <a:t>1024 = 22. An available block, 18.14.12.0</a:t>
            </a:r>
            <a:r>
              <a:rPr lang="en-US" altLang="en-US" sz="2800" i="0">
                <a:solidFill>
                  <a:srgbClr val="FF0000"/>
                </a:solidFill>
                <a:latin typeface="Times New Roman" panose="02020603050405020304" pitchFamily="18" charset="0"/>
                <a:cs typeface="Times New Roman" panose="02020603050405020304" pitchFamily="18" charset="0"/>
              </a:rPr>
              <a:t>/22</a:t>
            </a:r>
            <a:r>
              <a:rPr lang="en-US" altLang="en-US" sz="2800" b="0" i="0">
                <a:latin typeface="Times New Roman" panose="02020603050405020304" pitchFamily="18" charset="0"/>
                <a:cs typeface="Times New Roman" panose="02020603050405020304" pitchFamily="18" charset="0"/>
              </a:rPr>
              <a:t>, is granted to the ISP. It can be seen that the first address in decimal is 302,910,464, which is divisible by 1024.</a:t>
            </a:r>
          </a:p>
        </p:txBody>
      </p:sp>
      <p:grpSp>
        <p:nvGrpSpPr>
          <p:cNvPr id="74755" name="Group 23"/>
          <p:cNvGrpSpPr>
            <a:grpSpLocks/>
          </p:cNvGrpSpPr>
          <p:nvPr/>
        </p:nvGrpSpPr>
        <p:grpSpPr bwMode="auto">
          <a:xfrm>
            <a:off x="0" y="0"/>
            <a:ext cx="9144000" cy="609600"/>
            <a:chOff x="0" y="2448"/>
            <a:chExt cx="5760" cy="384"/>
          </a:xfrm>
        </p:grpSpPr>
        <p:sp>
          <p:nvSpPr>
            <p:cNvPr id="74757"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18.4</a:t>
              </a:r>
            </a:p>
          </p:txBody>
        </p:sp>
      </p:grpSp>
      <p:sp>
        <p:nvSpPr>
          <p:cNvPr id="74756"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45DDBDF2-B533-4B89-ACA8-FCD6799E32EA}" type="slidenum">
              <a:rPr lang="en-US" altLang="en-US" sz="1200" i="0">
                <a:latin typeface="Arial" panose="020B0604020202020204" pitchFamily="34" charset="0"/>
              </a:rPr>
              <a:pPr eaLnBrk="1" hangingPunct="1"/>
              <a:t>35</a:t>
            </a:fld>
            <a:endParaRPr lang="en-US" altLang="en-US" sz="1200" i="0">
              <a:latin typeface="Arial" panose="020B0604020202020204"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0"/>
          <p:cNvSpPr txBox="1">
            <a:spLocks noChangeArrowheads="1"/>
          </p:cNvSpPr>
          <p:nvPr/>
        </p:nvSpPr>
        <p:spPr bwMode="auto">
          <a:xfrm>
            <a:off x="76200" y="696913"/>
            <a:ext cx="883920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An organization is granted a block of addresses with the beginning address 14.24.74.0</a:t>
            </a:r>
            <a:r>
              <a:rPr lang="en-US" altLang="en-US" sz="2800" i="0">
                <a:solidFill>
                  <a:srgbClr val="FF0000"/>
                </a:solidFill>
                <a:latin typeface="Times New Roman" panose="02020603050405020304" pitchFamily="18" charset="0"/>
                <a:cs typeface="Times New Roman" panose="02020603050405020304" pitchFamily="18" charset="0"/>
              </a:rPr>
              <a:t>/24</a:t>
            </a:r>
            <a:r>
              <a:rPr lang="en-US" altLang="en-US" sz="2800" b="0" i="0">
                <a:latin typeface="Times New Roman" panose="02020603050405020304" pitchFamily="18" charset="0"/>
                <a:cs typeface="Times New Roman" panose="02020603050405020304" pitchFamily="18" charset="0"/>
              </a:rPr>
              <a:t>. The organization needs to have 3 subblocks of addresses to use in its three subnets: one subblock of 10 addresses, one subblock of 60 addresses, and one subblock of 120 addresses. Design the subblocks.</a:t>
            </a:r>
          </a:p>
        </p:txBody>
      </p:sp>
      <p:grpSp>
        <p:nvGrpSpPr>
          <p:cNvPr id="76803" name="Group 23"/>
          <p:cNvGrpSpPr>
            <a:grpSpLocks/>
          </p:cNvGrpSpPr>
          <p:nvPr/>
        </p:nvGrpSpPr>
        <p:grpSpPr bwMode="auto">
          <a:xfrm>
            <a:off x="0" y="0"/>
            <a:ext cx="9144000" cy="609600"/>
            <a:chOff x="0" y="2448"/>
            <a:chExt cx="5760" cy="384"/>
          </a:xfrm>
        </p:grpSpPr>
        <p:sp>
          <p:nvSpPr>
            <p:cNvPr id="76806"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18.5</a:t>
              </a:r>
            </a:p>
          </p:txBody>
        </p:sp>
      </p:grpSp>
      <p:sp>
        <p:nvSpPr>
          <p:cNvPr id="8" name="Text Box 20"/>
          <p:cNvSpPr txBox="1">
            <a:spLocks noChangeArrowheads="1"/>
          </p:cNvSpPr>
          <p:nvPr/>
        </p:nvSpPr>
        <p:spPr bwMode="auto">
          <a:xfrm>
            <a:off x="76200" y="3352800"/>
            <a:ext cx="88392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a:solidFill>
                  <a:srgbClr val="FF0000"/>
                </a:solidFill>
                <a:latin typeface="Times New Roman" panose="02020603050405020304" pitchFamily="18" charset="0"/>
                <a:cs typeface="Times New Roman" panose="02020603050405020304" pitchFamily="18" charset="0"/>
              </a:rPr>
              <a:t>Solution</a:t>
            </a:r>
          </a:p>
          <a:p>
            <a:pPr algn="just"/>
            <a:r>
              <a:rPr lang="en-US" altLang="en-US" sz="2800" b="0" i="0">
                <a:latin typeface="Times New Roman" panose="02020603050405020304" pitchFamily="18" charset="0"/>
                <a:cs typeface="Times New Roman" panose="02020603050405020304" pitchFamily="18" charset="0"/>
              </a:rPr>
              <a:t>There are 2</a:t>
            </a:r>
            <a:r>
              <a:rPr lang="en-US" altLang="en-US" sz="2800" b="0" i="0" baseline="30000">
                <a:latin typeface="Times New Roman" panose="02020603050405020304" pitchFamily="18" charset="0"/>
                <a:cs typeface="Times New Roman" panose="02020603050405020304" pitchFamily="18" charset="0"/>
              </a:rPr>
              <a:t>32– 24 </a:t>
            </a:r>
            <a:r>
              <a:rPr lang="en-US" altLang="en-US" sz="2800" b="0" i="0">
                <a:latin typeface="Times New Roman" panose="02020603050405020304" pitchFamily="18" charset="0"/>
                <a:cs typeface="Times New Roman" panose="02020603050405020304" pitchFamily="18" charset="0"/>
              </a:rPr>
              <a:t>= 256 addresses in this block. The first address is 14.24.74.0</a:t>
            </a:r>
            <a:r>
              <a:rPr lang="en-US" altLang="en-US" sz="2800" i="0">
                <a:solidFill>
                  <a:srgbClr val="FF0000"/>
                </a:solidFill>
                <a:latin typeface="Times New Roman" panose="02020603050405020304" pitchFamily="18" charset="0"/>
                <a:cs typeface="Times New Roman" panose="02020603050405020304" pitchFamily="18" charset="0"/>
              </a:rPr>
              <a:t>/24</a:t>
            </a:r>
            <a:r>
              <a:rPr lang="en-US" altLang="en-US" sz="2800" b="0" i="0">
                <a:latin typeface="Times New Roman" panose="02020603050405020304" pitchFamily="18" charset="0"/>
                <a:cs typeface="Times New Roman" panose="02020603050405020304" pitchFamily="18" charset="0"/>
              </a:rPr>
              <a:t>; the last address is 14.24.74.255</a:t>
            </a:r>
            <a:r>
              <a:rPr lang="en-US" altLang="en-US" sz="2800" i="0">
                <a:solidFill>
                  <a:srgbClr val="FF0000"/>
                </a:solidFill>
                <a:latin typeface="Times New Roman" panose="02020603050405020304" pitchFamily="18" charset="0"/>
                <a:cs typeface="Times New Roman" panose="02020603050405020304" pitchFamily="18" charset="0"/>
              </a:rPr>
              <a:t>/24</a:t>
            </a:r>
            <a:r>
              <a:rPr lang="en-US" altLang="en-US" sz="2800" b="0" i="0">
                <a:latin typeface="Times New Roman" panose="02020603050405020304" pitchFamily="18" charset="0"/>
                <a:cs typeface="Times New Roman" panose="02020603050405020304" pitchFamily="18" charset="0"/>
              </a:rPr>
              <a:t>. To satisfy the third requirement, we assign addresses to subblocks, starting with the largest and ending with the smallest one.</a:t>
            </a:r>
          </a:p>
        </p:txBody>
      </p:sp>
      <p:sp>
        <p:nvSpPr>
          <p:cNvPr id="76805"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79E832B3-AFF4-4464-BC8C-62C962F68ADD}" type="slidenum">
              <a:rPr lang="en-US" altLang="en-US" sz="1200" i="0">
                <a:latin typeface="Arial" panose="020B0604020202020204" pitchFamily="34" charset="0"/>
              </a:rPr>
              <a:pPr eaLnBrk="1" hangingPunct="1"/>
              <a:t>36</a:t>
            </a:fld>
            <a:endParaRPr lang="en-US" altLang="en-US" sz="1200" i="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Text Box 20"/>
          <p:cNvSpPr txBox="1">
            <a:spLocks noChangeArrowheads="1"/>
          </p:cNvSpPr>
          <p:nvPr/>
        </p:nvSpPr>
        <p:spPr bwMode="auto">
          <a:xfrm>
            <a:off x="76200" y="696913"/>
            <a:ext cx="8839200" cy="521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solidFill>
                  <a:srgbClr val="FF0000"/>
                </a:solidFill>
                <a:latin typeface="Times New Roman" panose="02020603050405020304" pitchFamily="18" charset="0"/>
                <a:cs typeface="Times New Roman" panose="02020603050405020304" pitchFamily="18" charset="0"/>
              </a:rPr>
              <a:t>a. </a:t>
            </a:r>
            <a:r>
              <a:rPr lang="en-US" altLang="en-US" sz="2800" b="0" i="0">
                <a:latin typeface="Times New Roman" panose="02020603050405020304" pitchFamily="18" charset="0"/>
                <a:cs typeface="Times New Roman" panose="02020603050405020304" pitchFamily="18" charset="0"/>
              </a:rPr>
              <a:t>The number of addresses in the largest subblock, which requires 120 addresses, is not a power of 2. We allocate 128 addresses. The subnet mask for this subnet can be found as </a:t>
            </a:r>
            <a:r>
              <a:rPr lang="en-US" altLang="en-US" sz="2800" b="0">
                <a:latin typeface="Times New Roman" panose="02020603050405020304" pitchFamily="18" charset="0"/>
                <a:cs typeface="Times New Roman" panose="02020603050405020304" pitchFamily="18" charset="0"/>
              </a:rPr>
              <a:t>n</a:t>
            </a:r>
            <a:r>
              <a:rPr lang="en-US" altLang="en-US" sz="2800" b="0" i="0" baseline="-25000">
                <a:latin typeface="Times New Roman" panose="02020603050405020304" pitchFamily="18" charset="0"/>
                <a:cs typeface="Times New Roman" panose="02020603050405020304" pitchFamily="18" charset="0"/>
              </a:rPr>
              <a:t>1</a:t>
            </a:r>
            <a:r>
              <a:rPr lang="en-US" altLang="en-US" sz="2800" b="0" i="0">
                <a:latin typeface="Times New Roman" panose="02020603050405020304" pitchFamily="18" charset="0"/>
                <a:cs typeface="Times New Roman" panose="02020603050405020304" pitchFamily="18" charset="0"/>
              </a:rPr>
              <a:t> = 32 − log</a:t>
            </a:r>
            <a:r>
              <a:rPr lang="en-US" altLang="en-US" sz="2800" b="0" i="0" baseline="-25000">
                <a:latin typeface="Times New Roman" panose="02020603050405020304" pitchFamily="18" charset="0"/>
                <a:cs typeface="Times New Roman" panose="02020603050405020304" pitchFamily="18" charset="0"/>
              </a:rPr>
              <a:t>2</a:t>
            </a:r>
            <a:r>
              <a:rPr lang="en-US" altLang="en-US" sz="2800" b="0" i="0">
                <a:latin typeface="Times New Roman" panose="02020603050405020304" pitchFamily="18" charset="0"/>
                <a:cs typeface="Times New Roman" panose="02020603050405020304" pitchFamily="18" charset="0"/>
              </a:rPr>
              <a:t> 128 = 25. The first address in this block is 14.24.74.0</a:t>
            </a:r>
            <a:r>
              <a:rPr lang="en-US" altLang="en-US" sz="2800" i="0">
                <a:solidFill>
                  <a:srgbClr val="FF0000"/>
                </a:solidFill>
                <a:latin typeface="Times New Roman" panose="02020603050405020304" pitchFamily="18" charset="0"/>
                <a:cs typeface="Times New Roman" panose="02020603050405020304" pitchFamily="18" charset="0"/>
              </a:rPr>
              <a:t>/25</a:t>
            </a:r>
            <a:r>
              <a:rPr lang="en-US" altLang="en-US" sz="2800" b="0" i="0">
                <a:latin typeface="Times New Roman" panose="02020603050405020304" pitchFamily="18" charset="0"/>
                <a:cs typeface="Times New Roman" panose="02020603050405020304" pitchFamily="18" charset="0"/>
              </a:rPr>
              <a:t>; the last address is 14.24.74.127</a:t>
            </a:r>
            <a:r>
              <a:rPr lang="en-US" altLang="en-US" sz="2800" i="0">
                <a:solidFill>
                  <a:srgbClr val="FF0000"/>
                </a:solidFill>
                <a:latin typeface="Times New Roman" panose="02020603050405020304" pitchFamily="18" charset="0"/>
                <a:cs typeface="Times New Roman" panose="02020603050405020304" pitchFamily="18" charset="0"/>
              </a:rPr>
              <a:t>/25</a:t>
            </a:r>
            <a:r>
              <a:rPr lang="en-US" altLang="en-US" sz="2800" b="0" i="0">
                <a:latin typeface="Times New Roman" panose="02020603050405020304" pitchFamily="18" charset="0"/>
                <a:cs typeface="Times New Roman" panose="02020603050405020304" pitchFamily="18" charset="0"/>
              </a:rPr>
              <a:t>.</a:t>
            </a:r>
          </a:p>
          <a:p>
            <a:pPr algn="just"/>
            <a:endParaRPr lang="en-US" altLang="en-US" sz="2800" b="0" i="0">
              <a:latin typeface="Times New Roman" panose="02020603050405020304" pitchFamily="18" charset="0"/>
              <a:cs typeface="Times New Roman" panose="02020603050405020304" pitchFamily="18" charset="0"/>
            </a:endParaRPr>
          </a:p>
          <a:p>
            <a:pPr algn="just"/>
            <a:r>
              <a:rPr lang="en-US" altLang="en-US" sz="2800" i="0">
                <a:solidFill>
                  <a:srgbClr val="FF0000"/>
                </a:solidFill>
                <a:latin typeface="Times New Roman" panose="02020603050405020304" pitchFamily="18" charset="0"/>
                <a:cs typeface="Times New Roman" panose="02020603050405020304" pitchFamily="18" charset="0"/>
              </a:rPr>
              <a:t>b. </a:t>
            </a:r>
            <a:r>
              <a:rPr lang="en-US" altLang="en-US" sz="2800" b="0" i="0">
                <a:latin typeface="Times New Roman" panose="02020603050405020304" pitchFamily="18" charset="0"/>
                <a:cs typeface="Times New Roman" panose="02020603050405020304" pitchFamily="18" charset="0"/>
              </a:rPr>
              <a:t>The number of addresses in the second largest subblock, which requires 60 addresses, is not a power of 2 either. We allocate 64 addresses. The subnet mask for this subnet can be found as </a:t>
            </a:r>
            <a:r>
              <a:rPr lang="en-US" altLang="en-US" sz="2800" b="0">
                <a:latin typeface="Times New Roman" panose="02020603050405020304" pitchFamily="18" charset="0"/>
                <a:cs typeface="Times New Roman" panose="02020603050405020304" pitchFamily="18" charset="0"/>
              </a:rPr>
              <a:t>n</a:t>
            </a:r>
            <a:r>
              <a:rPr lang="en-US" altLang="en-US" sz="2800" b="0" i="0" baseline="-25000">
                <a:latin typeface="Times New Roman" panose="02020603050405020304" pitchFamily="18" charset="0"/>
                <a:cs typeface="Times New Roman" panose="02020603050405020304" pitchFamily="18" charset="0"/>
              </a:rPr>
              <a:t>2</a:t>
            </a:r>
            <a:r>
              <a:rPr lang="en-US" altLang="en-US" sz="2800" b="0" i="0">
                <a:latin typeface="Times New Roman" panose="02020603050405020304" pitchFamily="18" charset="0"/>
                <a:cs typeface="Times New Roman" panose="02020603050405020304" pitchFamily="18" charset="0"/>
              </a:rPr>
              <a:t> = 32 − log</a:t>
            </a:r>
            <a:r>
              <a:rPr lang="en-US" altLang="en-US" sz="2800" b="0" i="0" baseline="-25000">
                <a:latin typeface="Times New Roman" panose="02020603050405020304" pitchFamily="18" charset="0"/>
                <a:cs typeface="Times New Roman" panose="02020603050405020304" pitchFamily="18" charset="0"/>
              </a:rPr>
              <a:t>2</a:t>
            </a:r>
            <a:r>
              <a:rPr lang="en-US" altLang="en-US" sz="2800" b="0" i="0">
                <a:latin typeface="Times New Roman" panose="02020603050405020304" pitchFamily="18" charset="0"/>
                <a:cs typeface="Times New Roman" panose="02020603050405020304" pitchFamily="18" charset="0"/>
              </a:rPr>
              <a:t> 64 = 26. The first address in this block is 14.24.74.128</a:t>
            </a:r>
            <a:r>
              <a:rPr lang="en-US" altLang="en-US" sz="2800" i="0">
                <a:solidFill>
                  <a:srgbClr val="FF0000"/>
                </a:solidFill>
                <a:latin typeface="Times New Roman" panose="02020603050405020304" pitchFamily="18" charset="0"/>
                <a:cs typeface="Times New Roman" panose="02020603050405020304" pitchFamily="18" charset="0"/>
              </a:rPr>
              <a:t>/26</a:t>
            </a:r>
            <a:r>
              <a:rPr lang="en-US" altLang="en-US" sz="2800" b="0" i="0">
                <a:latin typeface="Times New Roman" panose="02020603050405020304" pitchFamily="18" charset="0"/>
                <a:cs typeface="Times New Roman" panose="02020603050405020304" pitchFamily="18" charset="0"/>
              </a:rPr>
              <a:t>; the last address is 14.24.74.191</a:t>
            </a:r>
            <a:r>
              <a:rPr lang="en-US" altLang="en-US" sz="2800" i="0">
                <a:solidFill>
                  <a:srgbClr val="FF0000"/>
                </a:solidFill>
                <a:latin typeface="Times New Roman" panose="02020603050405020304" pitchFamily="18" charset="0"/>
                <a:cs typeface="Times New Roman" panose="02020603050405020304" pitchFamily="18" charset="0"/>
              </a:rPr>
              <a:t>/26</a:t>
            </a:r>
            <a:r>
              <a:rPr lang="en-US" altLang="en-US" sz="2800" b="0" i="0">
                <a:latin typeface="Times New Roman" panose="02020603050405020304" pitchFamily="18" charset="0"/>
                <a:cs typeface="Times New Roman" panose="02020603050405020304" pitchFamily="18" charset="0"/>
              </a:rPr>
              <a:t>.</a:t>
            </a:r>
          </a:p>
        </p:txBody>
      </p:sp>
      <p:grpSp>
        <p:nvGrpSpPr>
          <p:cNvPr id="78851" name="Group 23"/>
          <p:cNvGrpSpPr>
            <a:grpSpLocks/>
          </p:cNvGrpSpPr>
          <p:nvPr/>
        </p:nvGrpSpPr>
        <p:grpSpPr bwMode="auto">
          <a:xfrm>
            <a:off x="0" y="0"/>
            <a:ext cx="9144000" cy="609600"/>
            <a:chOff x="0" y="2448"/>
            <a:chExt cx="5760" cy="384"/>
          </a:xfrm>
        </p:grpSpPr>
        <p:sp>
          <p:nvSpPr>
            <p:cNvPr id="78853"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3454"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18.5 (continued)</a:t>
              </a:r>
            </a:p>
          </p:txBody>
        </p:sp>
      </p:grpSp>
      <p:sp>
        <p:nvSpPr>
          <p:cNvPr id="78852"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FFC1773E-CCC3-4EE3-94A8-1240E83C1CED}" type="slidenum">
              <a:rPr lang="en-US" altLang="en-US" sz="1200" i="0">
                <a:latin typeface="Arial" panose="020B0604020202020204" pitchFamily="34" charset="0"/>
              </a:rPr>
              <a:pPr eaLnBrk="1" hangingPunct="1"/>
              <a:t>37</a:t>
            </a:fld>
            <a:endParaRPr lang="en-US" altLang="en-US" sz="1200" i="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530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53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Text Box 20"/>
          <p:cNvSpPr txBox="1">
            <a:spLocks noChangeArrowheads="1"/>
          </p:cNvSpPr>
          <p:nvPr/>
        </p:nvSpPr>
        <p:spPr bwMode="auto">
          <a:xfrm>
            <a:off x="76200" y="696913"/>
            <a:ext cx="883920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dirty="0">
                <a:solidFill>
                  <a:srgbClr val="FF0000"/>
                </a:solidFill>
                <a:latin typeface="Times New Roman" panose="02020603050405020304" pitchFamily="18" charset="0"/>
                <a:cs typeface="Times New Roman" panose="02020603050405020304" pitchFamily="18" charset="0"/>
              </a:rPr>
              <a:t>c. </a:t>
            </a:r>
            <a:r>
              <a:rPr lang="en-US" altLang="en-US" sz="2800" b="0" i="0" dirty="0">
                <a:latin typeface="Times New Roman" panose="02020603050405020304" pitchFamily="18" charset="0"/>
                <a:cs typeface="Times New Roman" panose="02020603050405020304" pitchFamily="18" charset="0"/>
              </a:rPr>
              <a:t>The number of addresses in the </a:t>
            </a:r>
            <a:r>
              <a:rPr lang="en-US" altLang="en-US" sz="2800" b="0" i="0" dirty="0" smtClean="0">
                <a:latin typeface="Times New Roman" panose="02020603050405020304" pitchFamily="18" charset="0"/>
                <a:cs typeface="Times New Roman" panose="02020603050405020304" pitchFamily="18" charset="0"/>
              </a:rPr>
              <a:t>smallest </a:t>
            </a:r>
            <a:r>
              <a:rPr lang="en-US" altLang="en-US" sz="2800" b="0" i="0" dirty="0" err="1">
                <a:latin typeface="Times New Roman" panose="02020603050405020304" pitchFamily="18" charset="0"/>
                <a:cs typeface="Times New Roman" panose="02020603050405020304" pitchFamily="18" charset="0"/>
              </a:rPr>
              <a:t>subblock</a:t>
            </a:r>
            <a:r>
              <a:rPr lang="en-US" altLang="en-US" sz="2800" b="0" i="0" dirty="0">
                <a:latin typeface="Times New Roman" panose="02020603050405020304" pitchFamily="18" charset="0"/>
                <a:cs typeface="Times New Roman" panose="02020603050405020304" pitchFamily="18" charset="0"/>
              </a:rPr>
              <a:t>, which requires </a:t>
            </a:r>
            <a:r>
              <a:rPr lang="en-US" altLang="en-US" sz="2800" b="0" i="0" dirty="0" smtClean="0">
                <a:latin typeface="Times New Roman" panose="02020603050405020304" pitchFamily="18" charset="0"/>
                <a:cs typeface="Times New Roman" panose="02020603050405020304" pitchFamily="18" charset="0"/>
              </a:rPr>
              <a:t>10 </a:t>
            </a:r>
            <a:r>
              <a:rPr lang="en-US" altLang="en-US" sz="2800" b="0" i="0" dirty="0">
                <a:latin typeface="Times New Roman" panose="02020603050405020304" pitchFamily="18" charset="0"/>
                <a:cs typeface="Times New Roman" panose="02020603050405020304" pitchFamily="18" charset="0"/>
              </a:rPr>
              <a:t>addresses, is not a power of 2. We allocate </a:t>
            </a:r>
            <a:r>
              <a:rPr lang="en-US" altLang="en-US" sz="2800" b="0" i="0" dirty="0" smtClean="0">
                <a:latin typeface="Times New Roman" panose="02020603050405020304" pitchFamily="18" charset="0"/>
                <a:cs typeface="Times New Roman" panose="02020603050405020304" pitchFamily="18" charset="0"/>
              </a:rPr>
              <a:t>16 </a:t>
            </a:r>
            <a:r>
              <a:rPr lang="en-US" altLang="en-US" sz="2800" b="0" i="0" dirty="0">
                <a:latin typeface="Times New Roman" panose="02020603050405020304" pitchFamily="18" charset="0"/>
                <a:cs typeface="Times New Roman" panose="02020603050405020304" pitchFamily="18" charset="0"/>
              </a:rPr>
              <a:t>addresses. The subnet mask for this subnet can be found as </a:t>
            </a:r>
            <a:r>
              <a:rPr lang="en-US" altLang="en-US" sz="2800" b="0" dirty="0">
                <a:latin typeface="Times New Roman" panose="02020603050405020304" pitchFamily="18" charset="0"/>
                <a:cs typeface="Times New Roman" panose="02020603050405020304" pitchFamily="18" charset="0"/>
              </a:rPr>
              <a:t>n</a:t>
            </a:r>
            <a:r>
              <a:rPr lang="en-US" altLang="en-US" sz="2800" b="0" i="0" baseline="-25000" dirty="0">
                <a:latin typeface="Times New Roman" panose="02020603050405020304" pitchFamily="18" charset="0"/>
                <a:cs typeface="Times New Roman" panose="02020603050405020304" pitchFamily="18" charset="0"/>
              </a:rPr>
              <a:t>1</a:t>
            </a:r>
            <a:r>
              <a:rPr lang="en-US" altLang="en-US" sz="2800" b="0" i="0" dirty="0">
                <a:latin typeface="Times New Roman" panose="02020603050405020304" pitchFamily="18" charset="0"/>
                <a:cs typeface="Times New Roman" panose="02020603050405020304" pitchFamily="18" charset="0"/>
              </a:rPr>
              <a:t> = 32 − log</a:t>
            </a:r>
            <a:r>
              <a:rPr lang="en-US" altLang="en-US" sz="2800" b="0" i="0" baseline="-25000" dirty="0">
                <a:latin typeface="Times New Roman" panose="02020603050405020304" pitchFamily="18" charset="0"/>
                <a:cs typeface="Times New Roman" panose="02020603050405020304" pitchFamily="18" charset="0"/>
              </a:rPr>
              <a:t>2</a:t>
            </a:r>
            <a:r>
              <a:rPr lang="en-US" altLang="en-US" sz="2800" b="0" i="0" dirty="0">
                <a:latin typeface="Times New Roman" panose="02020603050405020304" pitchFamily="18" charset="0"/>
                <a:cs typeface="Times New Roman" panose="02020603050405020304" pitchFamily="18" charset="0"/>
              </a:rPr>
              <a:t> </a:t>
            </a:r>
            <a:r>
              <a:rPr lang="en-US" altLang="en-US" sz="2800" b="0" i="0" dirty="0" smtClean="0">
                <a:latin typeface="Times New Roman" panose="02020603050405020304" pitchFamily="18" charset="0"/>
                <a:cs typeface="Times New Roman" panose="02020603050405020304" pitchFamily="18" charset="0"/>
              </a:rPr>
              <a:t>16 </a:t>
            </a:r>
            <a:r>
              <a:rPr lang="en-US" altLang="en-US" sz="2800" b="0" i="0" dirty="0">
                <a:latin typeface="Times New Roman" panose="02020603050405020304" pitchFamily="18" charset="0"/>
                <a:cs typeface="Times New Roman" panose="02020603050405020304" pitchFamily="18" charset="0"/>
              </a:rPr>
              <a:t>= </a:t>
            </a:r>
            <a:r>
              <a:rPr lang="en-US" altLang="en-US" sz="2800" b="0" i="0" dirty="0" smtClean="0">
                <a:latin typeface="Times New Roman" panose="02020603050405020304" pitchFamily="18" charset="0"/>
                <a:cs typeface="Times New Roman" panose="02020603050405020304" pitchFamily="18" charset="0"/>
              </a:rPr>
              <a:t>28. </a:t>
            </a:r>
            <a:r>
              <a:rPr lang="en-US" altLang="en-US" sz="2800" b="0" i="0" dirty="0">
                <a:latin typeface="Times New Roman" panose="02020603050405020304" pitchFamily="18" charset="0"/>
                <a:cs typeface="Times New Roman" panose="02020603050405020304" pitchFamily="18" charset="0"/>
              </a:rPr>
              <a:t>The first address in this block is </a:t>
            </a:r>
            <a:r>
              <a:rPr lang="en-US" altLang="en-US" sz="2800" b="0" i="0" dirty="0" smtClean="0">
                <a:latin typeface="Times New Roman" panose="02020603050405020304" pitchFamily="18" charset="0"/>
                <a:cs typeface="Times New Roman" panose="02020603050405020304" pitchFamily="18" charset="0"/>
              </a:rPr>
              <a:t>14.24.74.192</a:t>
            </a:r>
            <a:r>
              <a:rPr lang="en-US" altLang="en-US" sz="2800" i="0" dirty="0" smtClean="0">
                <a:solidFill>
                  <a:srgbClr val="FF0000"/>
                </a:solidFill>
                <a:latin typeface="Times New Roman" panose="02020603050405020304" pitchFamily="18" charset="0"/>
                <a:cs typeface="Times New Roman" panose="02020603050405020304" pitchFamily="18" charset="0"/>
              </a:rPr>
              <a:t>/28</a:t>
            </a:r>
            <a:r>
              <a:rPr lang="en-US" altLang="en-US" sz="2800" b="0" i="0" dirty="0" smtClean="0">
                <a:latin typeface="Times New Roman" panose="02020603050405020304" pitchFamily="18" charset="0"/>
                <a:cs typeface="Times New Roman" panose="02020603050405020304" pitchFamily="18" charset="0"/>
              </a:rPr>
              <a:t>; </a:t>
            </a:r>
            <a:r>
              <a:rPr lang="en-US" altLang="en-US" sz="2800" b="0" i="0" dirty="0">
                <a:latin typeface="Times New Roman" panose="02020603050405020304" pitchFamily="18" charset="0"/>
                <a:cs typeface="Times New Roman" panose="02020603050405020304" pitchFamily="18" charset="0"/>
              </a:rPr>
              <a:t>the last address is </a:t>
            </a:r>
            <a:r>
              <a:rPr lang="en-US" altLang="en-US" sz="2800" b="0" i="0" dirty="0" smtClean="0">
                <a:latin typeface="Times New Roman" panose="02020603050405020304" pitchFamily="18" charset="0"/>
                <a:cs typeface="Times New Roman" panose="02020603050405020304" pitchFamily="18" charset="0"/>
              </a:rPr>
              <a:t>14.24.74.207</a:t>
            </a:r>
            <a:r>
              <a:rPr lang="en-US" altLang="en-US" sz="2800" i="0" dirty="0" smtClean="0">
                <a:solidFill>
                  <a:srgbClr val="FF0000"/>
                </a:solidFill>
                <a:latin typeface="Times New Roman" panose="02020603050405020304" pitchFamily="18" charset="0"/>
                <a:cs typeface="Times New Roman" panose="02020603050405020304" pitchFamily="18" charset="0"/>
              </a:rPr>
              <a:t>/28</a:t>
            </a:r>
            <a:r>
              <a:rPr lang="en-US" altLang="en-US" sz="2800" b="0" i="0" dirty="0" smtClean="0">
                <a:latin typeface="Times New Roman" panose="02020603050405020304" pitchFamily="18" charset="0"/>
                <a:cs typeface="Times New Roman" panose="02020603050405020304" pitchFamily="18" charset="0"/>
              </a:rPr>
              <a:t>.</a:t>
            </a:r>
            <a:endParaRPr lang="en-US" altLang="en-US" sz="2800" b="0" i="0" dirty="0">
              <a:latin typeface="Times New Roman" panose="02020603050405020304" pitchFamily="18" charset="0"/>
              <a:cs typeface="Times New Roman" panose="02020603050405020304" pitchFamily="18" charset="0"/>
            </a:endParaRPr>
          </a:p>
        </p:txBody>
      </p:sp>
      <p:grpSp>
        <p:nvGrpSpPr>
          <p:cNvPr id="80899" name="Group 23"/>
          <p:cNvGrpSpPr>
            <a:grpSpLocks/>
          </p:cNvGrpSpPr>
          <p:nvPr/>
        </p:nvGrpSpPr>
        <p:grpSpPr bwMode="auto">
          <a:xfrm>
            <a:off x="0" y="0"/>
            <a:ext cx="9144000" cy="609600"/>
            <a:chOff x="0" y="2448"/>
            <a:chExt cx="5760" cy="384"/>
          </a:xfrm>
        </p:grpSpPr>
        <p:sp>
          <p:nvSpPr>
            <p:cNvPr id="80902"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3454"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18.5 (continued)</a:t>
              </a:r>
            </a:p>
          </p:txBody>
        </p:sp>
      </p:grpSp>
      <p:sp>
        <p:nvSpPr>
          <p:cNvPr id="8" name="Text Box 20"/>
          <p:cNvSpPr txBox="1">
            <a:spLocks noChangeArrowheads="1"/>
          </p:cNvSpPr>
          <p:nvPr/>
        </p:nvSpPr>
        <p:spPr bwMode="auto">
          <a:xfrm>
            <a:off x="12700" y="3505200"/>
            <a:ext cx="88392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dirty="0">
                <a:latin typeface="Times New Roman" panose="02020603050405020304" pitchFamily="18" charset="0"/>
                <a:cs typeface="Times New Roman" panose="02020603050405020304" pitchFamily="18" charset="0"/>
              </a:rPr>
              <a:t>If we add all addresses in the previous </a:t>
            </a:r>
            <a:r>
              <a:rPr lang="en-US" altLang="en-US" sz="2800" b="0" i="0" dirty="0" err="1">
                <a:latin typeface="Times New Roman" panose="02020603050405020304" pitchFamily="18" charset="0"/>
                <a:cs typeface="Times New Roman" panose="02020603050405020304" pitchFamily="18" charset="0"/>
              </a:rPr>
              <a:t>subblocks</a:t>
            </a:r>
            <a:r>
              <a:rPr lang="en-US" altLang="en-US" sz="2800" b="0" i="0" dirty="0">
                <a:latin typeface="Times New Roman" panose="02020603050405020304" pitchFamily="18" charset="0"/>
                <a:cs typeface="Times New Roman" panose="02020603050405020304" pitchFamily="18" charset="0"/>
              </a:rPr>
              <a:t>, the result is 208 addresses, which means 48 addresses are left in reserve. The first address in this range is 14.24.74.208. The last address is 14.24.74.255. We don’t know about the prefix length yet. Figure 18.23 shows the configuration of blocks. We have shown the first address in each block.</a:t>
            </a:r>
          </a:p>
        </p:txBody>
      </p:sp>
      <p:sp>
        <p:nvSpPr>
          <p:cNvPr id="80901"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215F2B3E-D3BF-43CA-81EB-35D546BB8859}" type="slidenum">
              <a:rPr lang="en-US" altLang="en-US" sz="1200" i="0">
                <a:latin typeface="Arial" panose="020B0604020202020204" pitchFamily="34" charset="0"/>
              </a:rPr>
              <a:pPr eaLnBrk="1" hangingPunct="1"/>
              <a:t>38</a:t>
            </a:fld>
            <a:endParaRPr lang="en-US" altLang="en-US" sz="1200" i="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530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F7A7E1A8-CBE4-428F-8046-9DCAD343FB63}" type="slidenum">
              <a:rPr lang="en-US" altLang="en-US" sz="1200" i="0" smtClean="0">
                <a:latin typeface="Arial" panose="020B0604020202020204" pitchFamily="34" charset="0"/>
              </a:rPr>
              <a:pPr/>
              <a:t>39</a:t>
            </a:fld>
            <a:endParaRPr lang="en-US" altLang="en-US" sz="1200" i="0" smtClean="0">
              <a:latin typeface="Arial" panose="020B0604020202020204" pitchFamily="34" charset="0"/>
            </a:endParaRPr>
          </a:p>
        </p:txBody>
      </p:sp>
      <p:sp>
        <p:nvSpPr>
          <p:cNvPr id="8294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18.23:  </a:t>
            </a:r>
            <a:r>
              <a:rPr lang="en-US" altLang="en-US" sz="2000">
                <a:latin typeface="Times-BoldItalic"/>
              </a:rPr>
              <a:t>Solution to Example 4.5</a:t>
            </a:r>
          </a:p>
        </p:txBody>
      </p:sp>
      <p:pic>
        <p:nvPicPr>
          <p:cNvPr id="5018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75" y="946150"/>
            <a:ext cx="8797925"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3581400"/>
            <a:ext cx="4213225"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18325" y="3581400"/>
            <a:ext cx="1311275"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a:grpSpLocks/>
          </p:cNvGrpSpPr>
          <p:nvPr/>
        </p:nvGrpSpPr>
        <p:grpSpPr bwMode="auto">
          <a:xfrm>
            <a:off x="3870325" y="3581400"/>
            <a:ext cx="2401888" cy="1347788"/>
            <a:chOff x="3869818" y="3581400"/>
            <a:chExt cx="2402543" cy="1348452"/>
          </a:xfrm>
        </p:grpSpPr>
        <p:pic>
          <p:nvPicPr>
            <p:cNvPr id="8295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8090" y="3581400"/>
              <a:ext cx="1824271" cy="101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7"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69818" y="4699548"/>
              <a:ext cx="1311782" cy="23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4"/>
          <p:cNvGrpSpPr>
            <a:grpSpLocks/>
          </p:cNvGrpSpPr>
          <p:nvPr/>
        </p:nvGrpSpPr>
        <p:grpSpPr bwMode="auto">
          <a:xfrm>
            <a:off x="5867400" y="3581400"/>
            <a:ext cx="1212850" cy="1347788"/>
            <a:chOff x="5867400" y="3581400"/>
            <a:chExt cx="1212618" cy="1348452"/>
          </a:xfrm>
        </p:grpSpPr>
        <p:pic>
          <p:nvPicPr>
            <p:cNvPr id="82954"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5301" y="3581400"/>
              <a:ext cx="479577" cy="1038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5"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67400" y="4699548"/>
              <a:ext cx="1212618" cy="23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0189"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03650" y="5105400"/>
            <a:ext cx="1123950"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266" name="Rectangle 1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67" name="Rectangle 1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68" name="Rectangle 1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69" name="Rectangle 1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70" name="Rectangle 1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71" name="Rectangle 1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72" name="Rectangle 1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73" name="Rectangle 21"/>
          <p:cNvSpPr>
            <a:spLocks noChangeArrowheads="1"/>
          </p:cNvSpPr>
          <p:nvPr/>
        </p:nvSpPr>
        <p:spPr bwMode="auto">
          <a:xfrm>
            <a:off x="1066800" y="-76200"/>
            <a:ext cx="75707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3600" i="0">
                <a:solidFill>
                  <a:srgbClr val="FF0000"/>
                </a:solidFill>
                <a:latin typeface="Arial" panose="020B0604020202020204" pitchFamily="34" charset="0"/>
              </a:rPr>
              <a:t>Chapter 18: Objective (continued)</a:t>
            </a:r>
          </a:p>
        </p:txBody>
      </p:sp>
      <p:sp>
        <p:nvSpPr>
          <p:cNvPr id="11274" name="Rectangle 7"/>
          <p:cNvSpPr>
            <a:spLocks noChangeArrowheads="1"/>
          </p:cNvSpPr>
          <p:nvPr/>
        </p:nvSpPr>
        <p:spPr bwMode="auto">
          <a:xfrm>
            <a:off x="152400" y="990600"/>
            <a:ext cx="8516938"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The fourth section discusses IPv4 addressing, probably the most important issue in the network layer. It first describes the address space. It then briefly discusses classful addressing, which belongs to the past but is useful in understanding classless addressing. The section then moves to classless addressing and explains several issues related to this topic. It then discusses DHCP, which can be used to dynamically assign addresses in an organization. Finally, the section discusses NAT, which can be used to relieve the shortage of addresses to some extent.</a:t>
            </a:r>
          </a:p>
        </p:txBody>
      </p:sp>
      <p:sp>
        <p:nvSpPr>
          <p:cNvPr id="11275" name="Rectangle 7"/>
          <p:cNvSpPr>
            <a:spLocks noChangeArrowheads="1"/>
          </p:cNvSpPr>
          <p:nvPr/>
        </p:nvSpPr>
        <p:spPr bwMode="auto">
          <a:xfrm>
            <a:off x="152400" y="4953000"/>
            <a:ext cx="85169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The fifth section discusses forwarding of network-layer packets. It first shows how forwarding can be done based on the destination address in a packet. It then discusses how forwarding can be done using a label.</a:t>
            </a: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20"/>
          <p:cNvSpPr txBox="1">
            <a:spLocks noChangeArrowheads="1"/>
          </p:cNvSpPr>
          <p:nvPr/>
        </p:nvSpPr>
        <p:spPr bwMode="auto">
          <a:xfrm>
            <a:off x="76200" y="696913"/>
            <a:ext cx="8839200"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Figure 18.24 shows how four small blocks of addresses are assigned to four organizations by an ISP. The ISP combines these four blocks into one single block and advertises the larger block to the rest of the world. Any packet destined for this larger block should be sent to this ISP. It is the responsibility of the ISP to forward the packet to the appropriate organization. This is similar to routing we can find in a postal network. All packages coming from outside a country are sent first to the capital and then distributed to the corresponding destination.</a:t>
            </a:r>
          </a:p>
        </p:txBody>
      </p:sp>
      <p:grpSp>
        <p:nvGrpSpPr>
          <p:cNvPr id="84995" name="Group 23"/>
          <p:cNvGrpSpPr>
            <a:grpSpLocks/>
          </p:cNvGrpSpPr>
          <p:nvPr/>
        </p:nvGrpSpPr>
        <p:grpSpPr bwMode="auto">
          <a:xfrm>
            <a:off x="0" y="0"/>
            <a:ext cx="9144000" cy="609600"/>
            <a:chOff x="0" y="2448"/>
            <a:chExt cx="5760" cy="384"/>
          </a:xfrm>
        </p:grpSpPr>
        <p:sp>
          <p:nvSpPr>
            <p:cNvPr id="84997"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18.6</a:t>
              </a:r>
            </a:p>
          </p:txBody>
        </p:sp>
      </p:grpSp>
      <p:sp>
        <p:nvSpPr>
          <p:cNvPr id="84996"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3E3D028A-6284-44A0-902F-D42EB49527CC}" type="slidenum">
              <a:rPr lang="en-US" altLang="en-US" sz="1200" i="0">
                <a:latin typeface="Arial" panose="020B0604020202020204" pitchFamily="34" charset="0"/>
              </a:rPr>
              <a:pPr eaLnBrk="1" hangingPunct="1"/>
              <a:t>40</a:t>
            </a:fld>
            <a:endParaRPr lang="en-US" altLang="en-US" sz="1200" i="0">
              <a:latin typeface="Arial" panose="020B0604020202020204"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6523FD7B-14F0-41EE-9CAE-C8317524D537}" type="slidenum">
              <a:rPr lang="en-US" altLang="en-US" sz="1200" i="0" smtClean="0">
                <a:latin typeface="Arial" panose="020B0604020202020204" pitchFamily="34" charset="0"/>
              </a:rPr>
              <a:pPr/>
              <a:t>41</a:t>
            </a:fld>
            <a:endParaRPr lang="en-US" altLang="en-US" sz="1200" i="0" smtClean="0">
              <a:latin typeface="Arial" panose="020B0604020202020204" pitchFamily="34" charset="0"/>
            </a:endParaRPr>
          </a:p>
        </p:txBody>
      </p:sp>
      <p:sp>
        <p:nvSpPr>
          <p:cNvPr id="87043"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18.24: </a:t>
            </a:r>
            <a:r>
              <a:rPr lang="en-US" altLang="en-US" sz="2000">
                <a:latin typeface="Times-BoldItalic"/>
              </a:rPr>
              <a:t>Example of address aggregation</a:t>
            </a:r>
          </a:p>
        </p:txBody>
      </p:sp>
      <p:pic>
        <p:nvPicPr>
          <p:cNvPr id="5120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2362200"/>
            <a:ext cx="17780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2488" y="3400425"/>
            <a:ext cx="2271712"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8388" y="1828800"/>
            <a:ext cx="1839912"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8"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1401763"/>
            <a:ext cx="4427538" cy="408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E845ACB6-3D37-4858-8B63-9883AA173200}" type="slidenum">
              <a:rPr lang="en-US" altLang="en-US" sz="1200" i="0" smtClean="0">
                <a:latin typeface="Arial" panose="020B0604020202020204" pitchFamily="34" charset="0"/>
              </a:rPr>
              <a:pPr/>
              <a:t>42</a:t>
            </a:fld>
            <a:endParaRPr lang="en-US" altLang="en-US" sz="1200" i="0" smtClean="0">
              <a:latin typeface="Arial" panose="020B0604020202020204" pitchFamily="34" charset="0"/>
            </a:endParaRPr>
          </a:p>
        </p:txBody>
      </p:sp>
      <p:sp>
        <p:nvSpPr>
          <p:cNvPr id="8909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909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909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909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909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909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909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29400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smtClean="0">
                <a:solidFill>
                  <a:schemeClr val="hlink"/>
                </a:solidFill>
                <a:effectLst>
                  <a:outerShdw blurRad="38100" dist="38100" dir="2700000" algn="tl">
                    <a:srgbClr val="000000">
                      <a:alpha val="43137"/>
                    </a:srgbClr>
                  </a:outerShdw>
                </a:effectLst>
                <a:latin typeface="Times New Roman" pitchFamily="18" charset="0"/>
              </a:rPr>
              <a:t>18.4.4   DHCP</a:t>
            </a:r>
            <a:endParaRPr lang="en-US" sz="3600" dirty="0">
              <a:solidFill>
                <a:schemeClr val="hlink"/>
              </a:solidFill>
              <a:effectLst>
                <a:outerShdw blurRad="38100" dist="38100" dir="2700000" algn="tl">
                  <a:srgbClr val="000000">
                    <a:alpha val="43137"/>
                  </a:srgbClr>
                </a:outerShdw>
              </a:effectLst>
              <a:latin typeface="Times New Roman" pitchFamily="18" charset="0"/>
            </a:endParaRPr>
          </a:p>
        </p:txBody>
      </p:sp>
      <p:sp>
        <p:nvSpPr>
          <p:cNvPr id="89099" name="Rectangle 10"/>
          <p:cNvSpPr>
            <a:spLocks noChangeArrowheads="1"/>
          </p:cNvSpPr>
          <p:nvPr/>
        </p:nvSpPr>
        <p:spPr bwMode="auto">
          <a:xfrm>
            <a:off x="381000" y="1293813"/>
            <a:ext cx="7924800" cy="3935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After a block of addresses are assigned to an organization, the network administration can manually assign addresses to the individual hosts or routers. However, address assignment in an organization can be done automatically using the Dynamic Host Configuration Protocol (DHCP). DHCP is an application-layer program, using the client-server paradigm, that actually helps TCP/IP at the network layer.</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8E967F74-DEBC-4D45-9542-04D757611C41}" type="slidenum">
              <a:rPr lang="en-US" altLang="en-US" sz="1200" i="0" smtClean="0">
                <a:latin typeface="Arial" panose="020B0604020202020204" pitchFamily="34" charset="0"/>
              </a:rPr>
              <a:pPr/>
              <a:t>43</a:t>
            </a:fld>
            <a:endParaRPr lang="en-US" altLang="en-US" sz="1200" i="0" smtClean="0">
              <a:latin typeface="Arial" panose="020B0604020202020204" pitchFamily="34" charset="0"/>
            </a:endParaRPr>
          </a:p>
        </p:txBody>
      </p:sp>
      <p:sp>
        <p:nvSpPr>
          <p:cNvPr id="9113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18.25:  </a:t>
            </a:r>
            <a:r>
              <a:rPr lang="en-US" altLang="en-US" sz="2000">
                <a:latin typeface="Times-BoldItalic"/>
              </a:rPr>
              <a:t> DHCP message format</a:t>
            </a:r>
          </a:p>
        </p:txBody>
      </p:sp>
      <p:pic>
        <p:nvPicPr>
          <p:cNvPr id="522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177925"/>
            <a:ext cx="3760788" cy="491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0363" y="2330450"/>
            <a:ext cx="4821237" cy="31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D74CEEA4-FEF6-4756-A161-22820C299432}" type="slidenum">
              <a:rPr lang="en-US" altLang="en-US" sz="1200" i="0" smtClean="0">
                <a:latin typeface="Arial" panose="020B0604020202020204" pitchFamily="34" charset="0"/>
              </a:rPr>
              <a:pPr/>
              <a:t>44</a:t>
            </a:fld>
            <a:endParaRPr lang="en-US" altLang="en-US" sz="1200" i="0" smtClean="0">
              <a:latin typeface="Arial" panose="020B0604020202020204" pitchFamily="34" charset="0"/>
            </a:endParaRPr>
          </a:p>
        </p:txBody>
      </p:sp>
      <p:sp>
        <p:nvSpPr>
          <p:cNvPr id="9318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18.26: </a:t>
            </a:r>
            <a:r>
              <a:rPr lang="en-US" altLang="en-US" sz="2000">
                <a:latin typeface="Times-BoldItalic"/>
              </a:rPr>
              <a:t>Option format</a:t>
            </a:r>
          </a:p>
        </p:txBody>
      </p:sp>
      <p:pic>
        <p:nvPicPr>
          <p:cNvPr id="532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5300" y="3505200"/>
            <a:ext cx="427037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a:grpSpLocks/>
          </p:cNvGrpSpPr>
          <p:nvPr/>
        </p:nvGrpSpPr>
        <p:grpSpPr bwMode="auto">
          <a:xfrm>
            <a:off x="1905000" y="1385888"/>
            <a:ext cx="5756275" cy="2424112"/>
            <a:chOff x="1905000" y="1386514"/>
            <a:chExt cx="5756442" cy="2423486"/>
          </a:xfrm>
        </p:grpSpPr>
        <p:pic>
          <p:nvPicPr>
            <p:cNvPr id="9319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1386514"/>
              <a:ext cx="5756442" cy="143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1"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8999" y="2819400"/>
              <a:ext cx="5464801"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A3563CB9-3EB9-43FF-94D2-9B6482BB2514}" type="slidenum">
              <a:rPr lang="en-US" altLang="en-US" sz="1200" i="0" smtClean="0">
                <a:latin typeface="Arial" panose="020B0604020202020204" pitchFamily="34" charset="0"/>
              </a:rPr>
              <a:pPr/>
              <a:t>45</a:t>
            </a:fld>
            <a:endParaRPr lang="en-US" altLang="en-US" sz="1200" i="0" smtClean="0">
              <a:latin typeface="Arial" panose="020B0604020202020204" pitchFamily="34" charset="0"/>
            </a:endParaRPr>
          </a:p>
        </p:txBody>
      </p:sp>
      <p:sp>
        <p:nvSpPr>
          <p:cNvPr id="95235"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18.27: </a:t>
            </a:r>
            <a:r>
              <a:rPr lang="en-US" altLang="en-US" sz="2000">
                <a:latin typeface="Times-BoldItalic"/>
              </a:rPr>
              <a:t>Operation of DHCP</a:t>
            </a:r>
          </a:p>
        </p:txBody>
      </p:sp>
      <p:pic>
        <p:nvPicPr>
          <p:cNvPr id="54281"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3913" y="711200"/>
            <a:ext cx="471487" cy="581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4188" y="609600"/>
            <a:ext cx="455612" cy="5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4"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7950" y="1060450"/>
            <a:ext cx="1004888"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5"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8063" y="1077913"/>
            <a:ext cx="2014537"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6" name="Picture 1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90613" y="1447800"/>
            <a:ext cx="4664075"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7"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90613" y="2743200"/>
            <a:ext cx="4670425"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8" name="Picture 1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90613" y="4038600"/>
            <a:ext cx="46482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9" name="Picture 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58863" y="5334000"/>
            <a:ext cx="4670425"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0" name="Picture 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31000" y="1604963"/>
            <a:ext cx="1295400"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1" name="Picture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58000" y="3560763"/>
            <a:ext cx="104140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92044E09-D536-42A0-AE7D-EA0AC0444CD7}" type="slidenum">
              <a:rPr lang="en-US" altLang="en-US" sz="1200" i="0" smtClean="0">
                <a:latin typeface="Arial" panose="020B0604020202020204" pitchFamily="34" charset="0"/>
              </a:rPr>
              <a:pPr/>
              <a:t>46</a:t>
            </a:fld>
            <a:endParaRPr lang="en-US" altLang="en-US" sz="1200" i="0" smtClean="0">
              <a:latin typeface="Arial" panose="020B0604020202020204" pitchFamily="34" charset="0"/>
            </a:endParaRPr>
          </a:p>
        </p:txBody>
      </p:sp>
      <p:sp>
        <p:nvSpPr>
          <p:cNvPr id="9933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9933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9933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9933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9933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9933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9933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25844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18.4.5   </a:t>
            </a:r>
            <a:r>
              <a:rPr lang="en-US" sz="3600" dirty="0" smtClean="0">
                <a:solidFill>
                  <a:schemeClr val="hlink"/>
                </a:solidFill>
                <a:effectLst>
                  <a:outerShdw blurRad="38100" dist="38100" dir="2700000" algn="tl">
                    <a:srgbClr val="000000">
                      <a:alpha val="43137"/>
                    </a:srgbClr>
                  </a:outerShdw>
                </a:effectLst>
                <a:latin typeface="Times New Roman" pitchFamily="18" charset="0"/>
              </a:rPr>
              <a:t>NAT</a:t>
            </a:r>
            <a:endParaRPr lang="en-US" sz="3600" dirty="0">
              <a:solidFill>
                <a:schemeClr val="hlink"/>
              </a:solidFill>
              <a:effectLst>
                <a:outerShdw blurRad="38100" dist="38100" dir="2700000" algn="tl">
                  <a:srgbClr val="000000">
                    <a:alpha val="43137"/>
                  </a:srgbClr>
                </a:outerShdw>
              </a:effectLst>
              <a:latin typeface="Times New Roman" pitchFamily="18" charset="0"/>
            </a:endParaRPr>
          </a:p>
        </p:txBody>
      </p:sp>
      <p:sp>
        <p:nvSpPr>
          <p:cNvPr id="99339" name="Rectangle 10"/>
          <p:cNvSpPr>
            <a:spLocks noChangeArrowheads="1"/>
          </p:cNvSpPr>
          <p:nvPr/>
        </p:nvSpPr>
        <p:spPr bwMode="auto">
          <a:xfrm>
            <a:off x="381000" y="1293813"/>
            <a:ext cx="7924800" cy="5216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In most situations, only a portion of computers in a small network need access to the Internet simultaneously. A technology that can provide the mapping between the private and universal addresses, and at the same time support virtual private networks, which we discuss in Chapter 32, is Network Address Translation (NAT). The technology allows a site to use a set of private addresses for internal communication and a set of global Internet</a:t>
            </a:r>
          </a:p>
          <a:p>
            <a:pPr algn="just"/>
            <a:r>
              <a:rPr lang="en-US" altLang="en-US" sz="2800">
                <a:latin typeface="Times New Roman" panose="02020603050405020304" pitchFamily="18" charset="0"/>
              </a:rPr>
              <a:t>addresses (at least one) for communication with the rest of the world.</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694D393A-6CCA-4BA8-A552-0736759D76A2}" type="slidenum">
              <a:rPr lang="en-US" altLang="en-US" sz="1200" i="0" smtClean="0">
                <a:latin typeface="Arial" panose="020B0604020202020204" pitchFamily="34" charset="0"/>
              </a:rPr>
              <a:pPr/>
              <a:t>47</a:t>
            </a:fld>
            <a:endParaRPr lang="en-US" altLang="en-US" sz="1200" i="0" smtClean="0">
              <a:latin typeface="Arial" panose="020B0604020202020204" pitchFamily="34" charset="0"/>
            </a:endParaRPr>
          </a:p>
        </p:txBody>
      </p:sp>
      <p:sp>
        <p:nvSpPr>
          <p:cNvPr id="10137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18.29:  </a:t>
            </a:r>
            <a:r>
              <a:rPr lang="en-US" altLang="en-US" sz="2000">
                <a:latin typeface="Times-BoldItalic"/>
              </a:rPr>
              <a:t>NAT</a:t>
            </a:r>
          </a:p>
        </p:txBody>
      </p:sp>
      <p:pic>
        <p:nvPicPr>
          <p:cNvPr id="563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475" y="2041525"/>
            <a:ext cx="752792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14"/>
          <p:cNvSpPr>
            <a:spLocks noChangeArrowheads="1"/>
          </p:cNvSpPr>
          <p:nvPr/>
        </p:nvSpPr>
        <p:spPr bwMode="auto">
          <a:xfrm>
            <a:off x="560388" y="133350"/>
            <a:ext cx="7558087"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18.30:  </a:t>
            </a:r>
            <a:r>
              <a:rPr lang="en-US" altLang="en-US" sz="2000">
                <a:latin typeface="Times-BoldItalic"/>
              </a:rPr>
              <a:t>Address translation</a:t>
            </a:r>
          </a:p>
        </p:txBody>
      </p:sp>
      <p:pic>
        <p:nvPicPr>
          <p:cNvPr id="573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725" y="2362200"/>
            <a:ext cx="8169275" cy="255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2"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22638" y="2805113"/>
            <a:ext cx="1173162"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3"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02300" y="2782888"/>
            <a:ext cx="118745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4"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48300" y="3752850"/>
            <a:ext cx="17113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a:spLocks noChangeArrowheads="1"/>
          </p:cNvSpPr>
          <p:nvPr/>
        </p:nvSpPr>
        <p:spPr bwMode="auto">
          <a:xfrm>
            <a:off x="381000" y="2209800"/>
            <a:ext cx="4419600" cy="29718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pic>
        <p:nvPicPr>
          <p:cNvPr id="57355"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05113" y="3905250"/>
            <a:ext cx="17113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33"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7E51746A-0FA3-47DB-9F08-DAA68F642071}" type="slidenum">
              <a:rPr lang="en-US" altLang="en-US" sz="1200" i="0">
                <a:latin typeface="Arial" panose="020B0604020202020204" pitchFamily="34" charset="0"/>
              </a:rPr>
              <a:pPr eaLnBrk="1" hangingPunct="1"/>
              <a:t>48</a:t>
            </a:fld>
            <a:endParaRPr lang="en-US" altLang="en-US" sz="1200" i="0">
              <a:latin typeface="Arial" panose="020B0604020202020204"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2E03E9CF-E22D-49EE-B0C5-A886D6CDECC7}" type="slidenum">
              <a:rPr lang="en-US" altLang="en-US" sz="1200" i="0" smtClean="0">
                <a:latin typeface="Arial" panose="020B0604020202020204" pitchFamily="34" charset="0"/>
              </a:rPr>
              <a:pPr/>
              <a:t>49</a:t>
            </a:fld>
            <a:endParaRPr lang="en-US" altLang="en-US" sz="1200" i="0" smtClean="0">
              <a:latin typeface="Arial" panose="020B0604020202020204" pitchFamily="34" charset="0"/>
            </a:endParaRPr>
          </a:p>
        </p:txBody>
      </p:sp>
      <p:sp>
        <p:nvSpPr>
          <p:cNvPr id="105475"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18.31: </a:t>
            </a:r>
            <a:r>
              <a:rPr lang="en-US" altLang="en-US" sz="2000">
                <a:latin typeface="Times-BoldItalic"/>
              </a:rPr>
              <a:t>Translation</a:t>
            </a:r>
          </a:p>
        </p:txBody>
      </p:sp>
      <p:pic>
        <p:nvPicPr>
          <p:cNvPr id="10547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988" y="968375"/>
            <a:ext cx="8482012" cy="495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2E86C6B9-AAB4-4BA7-9FD1-B20541C3C664}" type="slidenum">
              <a:rPr lang="en-US" altLang="en-US" sz="1200" i="0" smtClean="0">
                <a:latin typeface="Arial" panose="020B0604020202020204" pitchFamily="34" charset="0"/>
              </a:rPr>
              <a:pPr/>
              <a:t>5</a:t>
            </a:fld>
            <a:endParaRPr lang="en-US" altLang="en-US" sz="1200" i="0" smtClean="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7112000" cy="1077913"/>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New Roman" pitchFamily="18" charset="0"/>
                <a:cs typeface="Times New Roman" pitchFamily="18" charset="0"/>
              </a:rPr>
              <a:t>18-1   NETWORK-LAYER SERVICES</a:t>
            </a:r>
          </a:p>
          <a:p>
            <a:pPr marL="0" lvl="2">
              <a:defRPr/>
            </a:pPr>
            <a:endParaRPr lang="en-US" i="0" dirty="0">
              <a:effectLst>
                <a:outerShdw blurRad="38100" dist="38100" dir="2700000" algn="tl">
                  <a:srgbClr val="C0C0C0"/>
                </a:outerShdw>
              </a:effectLst>
              <a:latin typeface="Times" pitchFamily="18" charset="0"/>
            </a:endParaRPr>
          </a:p>
        </p:txBody>
      </p:sp>
      <p:sp>
        <p:nvSpPr>
          <p:cNvPr id="13317"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sz="1800" i="0">
              <a:latin typeface="Times New Roman" panose="02020603050405020304" pitchFamily="18" charset="0"/>
            </a:endParaRPr>
          </a:p>
        </p:txBody>
      </p:sp>
      <p:sp>
        <p:nvSpPr>
          <p:cNvPr id="13318" name="Rectangle 8"/>
          <p:cNvSpPr>
            <a:spLocks noChangeArrowheads="1"/>
          </p:cNvSpPr>
          <p:nvPr/>
        </p:nvSpPr>
        <p:spPr bwMode="auto">
          <a:xfrm>
            <a:off x="495300" y="1633538"/>
            <a:ext cx="8077200" cy="496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a:latin typeface="Times-Roman"/>
              </a:rPr>
              <a:t>Before discussing the network layer in the Internet today, let’s briefly discuss the network-layer services that, in general, are expected from a network-layer protocol. Figure 18.1 shows the communication between Alice and Bob at the network layer. This is the same scenario we used in Chapters 3 and 9 to show the communication at the physical and the data-link layers, respectively.</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4"/>
          <p:cNvSpPr>
            <a:spLocks noChangeArrowheads="1"/>
          </p:cNvSpPr>
          <p:nvPr/>
        </p:nvSpPr>
        <p:spPr bwMode="auto">
          <a:xfrm>
            <a:off x="838200" y="71438"/>
            <a:ext cx="8153400" cy="457200"/>
          </a:xfrm>
          <a:prstGeom prst="rect">
            <a:avLst/>
          </a:prstGeom>
          <a:solidFill>
            <a:sysClr val="window" lastClr="FFFFFF"/>
          </a:solidFill>
          <a:ln>
            <a:noFill/>
          </a:ln>
          <a:extLst/>
        </p:spPr>
        <p:txBody>
          <a:bodyPr>
            <a:spAutoFit/>
          </a:bodyPr>
          <a:lstStyle/>
          <a:p>
            <a:pPr fontAlgn="auto">
              <a:spcBef>
                <a:spcPts val="0"/>
              </a:spcBef>
              <a:spcAft>
                <a:spcPts val="0"/>
              </a:spcAft>
              <a:defRPr/>
            </a:pPr>
            <a:r>
              <a:rPr lang="en-US" sz="2400" i="0" kern="0" dirty="0">
                <a:solidFill>
                  <a:srgbClr val="FF0000"/>
                </a:solidFill>
                <a:latin typeface="Times-BoldItalic"/>
              </a:rPr>
              <a:t>Table 18.1</a:t>
            </a:r>
            <a:r>
              <a:rPr lang="en-US" sz="2000" b="0" i="0" kern="0" dirty="0">
                <a:solidFill>
                  <a:srgbClr val="FF0000"/>
                </a:solidFill>
                <a:latin typeface="Times-BoldItalic"/>
              </a:rPr>
              <a:t>:  </a:t>
            </a:r>
            <a:r>
              <a:rPr lang="en-US" sz="2000" i="0" kern="0" dirty="0">
                <a:solidFill>
                  <a:srgbClr val="002060"/>
                </a:solidFill>
                <a:latin typeface="Times-BoldItalic"/>
              </a:rPr>
              <a:t>Five-column translation table</a:t>
            </a:r>
          </a:p>
        </p:txBody>
      </p:sp>
      <p:grpSp>
        <p:nvGrpSpPr>
          <p:cNvPr id="107524" name="Group 2"/>
          <p:cNvGrpSpPr>
            <a:grpSpLocks/>
          </p:cNvGrpSpPr>
          <p:nvPr/>
        </p:nvGrpSpPr>
        <p:grpSpPr bwMode="auto">
          <a:xfrm>
            <a:off x="395288" y="1752600"/>
            <a:ext cx="8596312" cy="2168525"/>
            <a:chOff x="245679" y="2667000"/>
            <a:chExt cx="8597319" cy="2167851"/>
          </a:xfrm>
        </p:grpSpPr>
        <p:pic>
          <p:nvPicPr>
            <p:cNvPr id="1075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679" y="2667000"/>
              <a:ext cx="8597319" cy="216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7" name="Rectangle 1"/>
            <p:cNvSpPr>
              <a:spLocks noChangeArrowheads="1"/>
            </p:cNvSpPr>
            <p:nvPr/>
          </p:nvSpPr>
          <p:spPr bwMode="auto">
            <a:xfrm>
              <a:off x="346841" y="2743200"/>
              <a:ext cx="8339959" cy="2015451"/>
            </a:xfrm>
            <a:prstGeom prst="rect">
              <a:avLst/>
            </a:prstGeom>
            <a:noFill/>
            <a:ln w="101600" algn="ctr">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sp>
        <p:nvSpPr>
          <p:cNvPr id="107525"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F2A79A13-61AF-405C-8227-0BC568501E38}" type="slidenum">
              <a:rPr lang="en-US" altLang="en-US" sz="1200" i="0">
                <a:latin typeface="Arial" panose="020B0604020202020204" pitchFamily="34" charset="0"/>
              </a:rPr>
              <a:pPr eaLnBrk="1" hangingPunct="1"/>
              <a:t>50</a:t>
            </a:fld>
            <a:endParaRPr lang="en-US" altLang="en-US" sz="1200" i="0">
              <a:latin typeface="Arial" panose="020B0604020202020204"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551E3F35-A76E-4298-89C8-7189AF5EEBAA}" type="slidenum">
              <a:rPr lang="en-US" altLang="en-US" sz="1200" i="0" smtClean="0">
                <a:latin typeface="Arial" panose="020B0604020202020204" pitchFamily="34" charset="0"/>
              </a:rPr>
              <a:pPr/>
              <a:t>51</a:t>
            </a:fld>
            <a:endParaRPr lang="en-US" altLang="en-US" sz="1200" i="0" smtClean="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7340600" cy="1066800"/>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New Roman" pitchFamily="18" charset="0"/>
                <a:cs typeface="Times New Roman" pitchFamily="18" charset="0"/>
              </a:rPr>
              <a:t>18-5   FORWARDING OF IP PACKETS</a:t>
            </a:r>
          </a:p>
          <a:p>
            <a:pPr marL="0" lvl="2">
              <a:defRPr/>
            </a:pPr>
            <a:endParaRPr lang="en-US" i="0" dirty="0">
              <a:effectLst>
                <a:outerShdw blurRad="38100" dist="38100" dir="2700000" algn="tl">
                  <a:srgbClr val="C0C0C0"/>
                </a:outerShdw>
              </a:effectLst>
              <a:latin typeface="Times" pitchFamily="18" charset="0"/>
            </a:endParaRPr>
          </a:p>
        </p:txBody>
      </p:sp>
      <p:sp>
        <p:nvSpPr>
          <p:cNvPr id="109573"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sz="1800" i="0">
              <a:latin typeface="Times New Roman" panose="02020603050405020304" pitchFamily="18" charset="0"/>
            </a:endParaRPr>
          </a:p>
        </p:txBody>
      </p:sp>
      <p:sp>
        <p:nvSpPr>
          <p:cNvPr id="109574" name="Rectangle 8"/>
          <p:cNvSpPr>
            <a:spLocks noChangeArrowheads="1"/>
          </p:cNvSpPr>
          <p:nvPr/>
        </p:nvSpPr>
        <p:spPr bwMode="auto">
          <a:xfrm>
            <a:off x="381000" y="1658938"/>
            <a:ext cx="8077200"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a:latin typeface="Times-Roman"/>
              </a:rPr>
              <a:t>We discussed the concept of forwarding at the network layer earlier in this chapter. In this section, we extend the concept to include the role of IP addresses in forwarding. As we discussed before, forwarding means to place the packet in its route to its destination.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5546A31D-E1FB-44A6-A562-570F4A87007C}" type="slidenum">
              <a:rPr lang="en-US" altLang="en-US" sz="1200" i="0" smtClean="0">
                <a:latin typeface="Arial" panose="020B0604020202020204" pitchFamily="34" charset="0"/>
              </a:rPr>
              <a:pPr/>
              <a:t>52</a:t>
            </a:fld>
            <a:endParaRPr lang="en-US" altLang="en-US" sz="1200" i="0" smtClean="0">
              <a:latin typeface="Arial" panose="020B0604020202020204" pitchFamily="34" charset="0"/>
            </a:endParaRPr>
          </a:p>
        </p:txBody>
      </p:sp>
      <p:sp>
        <p:nvSpPr>
          <p:cNvPr id="11366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18.32:  </a:t>
            </a:r>
            <a:r>
              <a:rPr lang="en-US" altLang="en-US" sz="2000">
                <a:latin typeface="Times-BoldItalic"/>
              </a:rPr>
              <a:t>Simplified forwarding module in classless address</a:t>
            </a:r>
          </a:p>
        </p:txBody>
      </p:sp>
      <p:pic>
        <p:nvPicPr>
          <p:cNvPr id="604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2101850"/>
            <a:ext cx="8397875" cy="323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 Box 20"/>
          <p:cNvSpPr txBox="1">
            <a:spLocks noChangeArrowheads="1"/>
          </p:cNvSpPr>
          <p:nvPr/>
        </p:nvSpPr>
        <p:spPr bwMode="auto">
          <a:xfrm>
            <a:off x="28574" y="609600"/>
            <a:ext cx="75152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dirty="0">
                <a:latin typeface="Times New Roman" panose="02020603050405020304" pitchFamily="18" charset="0"/>
                <a:cs typeface="Times New Roman" panose="02020603050405020304" pitchFamily="18" charset="0"/>
              </a:rPr>
              <a:t>Make a forwarding table for router </a:t>
            </a:r>
            <a:r>
              <a:rPr lang="en-US" altLang="en-US" sz="2800" b="0" i="0" dirty="0" smtClean="0">
                <a:latin typeface="Times New Roman" panose="02020603050405020304" pitchFamily="18" charset="0"/>
                <a:cs typeface="Times New Roman" panose="02020603050405020304" pitchFamily="18" charset="0"/>
              </a:rPr>
              <a:t>R1</a:t>
            </a:r>
            <a:endParaRPr lang="en-US" altLang="en-US" sz="2800" b="0" i="0" dirty="0">
              <a:latin typeface="Times New Roman" panose="02020603050405020304" pitchFamily="18" charset="0"/>
              <a:cs typeface="Times New Roman" panose="02020603050405020304" pitchFamily="18" charset="0"/>
            </a:endParaRPr>
          </a:p>
        </p:txBody>
      </p:sp>
      <p:grpSp>
        <p:nvGrpSpPr>
          <p:cNvPr id="115715" name="Group 23"/>
          <p:cNvGrpSpPr>
            <a:grpSpLocks/>
          </p:cNvGrpSpPr>
          <p:nvPr/>
        </p:nvGrpSpPr>
        <p:grpSpPr bwMode="auto">
          <a:xfrm>
            <a:off x="0" y="0"/>
            <a:ext cx="9144000" cy="609600"/>
            <a:chOff x="0" y="2448"/>
            <a:chExt cx="5760" cy="384"/>
          </a:xfrm>
        </p:grpSpPr>
        <p:sp>
          <p:nvSpPr>
            <p:cNvPr id="115722"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18.7</a:t>
              </a:r>
            </a:p>
          </p:txBody>
        </p:sp>
      </p:grpSp>
      <p:grpSp>
        <p:nvGrpSpPr>
          <p:cNvPr id="2" name="Group 1"/>
          <p:cNvGrpSpPr>
            <a:grpSpLocks/>
          </p:cNvGrpSpPr>
          <p:nvPr/>
        </p:nvGrpSpPr>
        <p:grpSpPr bwMode="auto">
          <a:xfrm>
            <a:off x="1460930" y="5046754"/>
            <a:ext cx="4482670" cy="1735046"/>
            <a:chOff x="547851" y="3505200"/>
            <a:chExt cx="8089203" cy="2553695"/>
          </a:xfrm>
        </p:grpSpPr>
        <p:pic>
          <p:nvPicPr>
            <p:cNvPr id="11572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7851" y="3505200"/>
              <a:ext cx="8089203" cy="255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21" name="Rectangle 10"/>
            <p:cNvSpPr>
              <a:spLocks noChangeArrowheads="1"/>
            </p:cNvSpPr>
            <p:nvPr/>
          </p:nvSpPr>
          <p:spPr bwMode="auto">
            <a:xfrm>
              <a:off x="651641" y="3505200"/>
              <a:ext cx="7806559" cy="2438400"/>
            </a:xfrm>
            <a:prstGeom prst="rect">
              <a:avLst/>
            </a:prstGeom>
            <a:noFill/>
            <a:ln w="101600" algn="ctr">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sp>
        <p:nvSpPr>
          <p:cNvPr id="115719"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AB3E6CC3-954B-4689-B010-AFBD5C286D40}" type="slidenum">
              <a:rPr lang="en-US" altLang="en-US" sz="1200" i="0">
                <a:latin typeface="Arial" panose="020B0604020202020204" pitchFamily="34" charset="0"/>
              </a:rPr>
              <a:pPr eaLnBrk="1" hangingPunct="1"/>
              <a:t>53</a:t>
            </a:fld>
            <a:endParaRPr lang="en-US" altLang="en-US" sz="1200" i="0">
              <a:latin typeface="Arial" panose="020B0604020202020204" pitchFamily="34" charset="0"/>
            </a:endParaRPr>
          </a:p>
        </p:txBody>
      </p:sp>
      <p:sp>
        <p:nvSpPr>
          <p:cNvPr id="12" name="Slide Number Placeholder 1"/>
          <p:cNvSpPr>
            <a:spLocks noGrp="1"/>
          </p:cNvSpPr>
          <p:nvPr>
            <p:ph type="sldNum" sz="quarter" idx="10"/>
          </p:nvPr>
        </p:nvSpPr>
        <p:spPr>
          <a:xfrm>
            <a:off x="3275012" y="7010583"/>
            <a:ext cx="1155667" cy="22624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0660744D-CB1D-4590-893C-D1FA7845F6F9}" type="slidenum">
              <a:rPr lang="en-US" altLang="en-US" sz="1200" i="0" smtClean="0">
                <a:latin typeface="Arial" panose="020B0604020202020204" pitchFamily="34" charset="0"/>
              </a:rPr>
              <a:pPr/>
              <a:t>54</a:t>
            </a:fld>
            <a:endParaRPr lang="en-US" altLang="en-US" sz="1200" i="0" smtClean="0">
              <a:latin typeface="Arial" panose="020B0604020202020204" pitchFamily="34" charset="0"/>
            </a:endParaRPr>
          </a:p>
        </p:txBody>
      </p:sp>
      <p:pic>
        <p:nvPicPr>
          <p:cNvPr id="1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6200" y="1067143"/>
            <a:ext cx="5184782" cy="3885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ext Box 20"/>
          <p:cNvSpPr txBox="1">
            <a:spLocks noChangeArrowheads="1"/>
          </p:cNvSpPr>
          <p:nvPr/>
        </p:nvSpPr>
        <p:spPr bwMode="auto">
          <a:xfrm>
            <a:off x="76200" y="696913"/>
            <a:ext cx="88392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dirty="0">
                <a:latin typeface="Times New Roman" panose="02020603050405020304" pitchFamily="18" charset="0"/>
                <a:cs typeface="Times New Roman" panose="02020603050405020304" pitchFamily="18" charset="0"/>
              </a:rPr>
              <a:t>Show the forwarding process if a packet arrives at R1 in Figure 18.33 with the destination address </a:t>
            </a:r>
            <a:r>
              <a:rPr lang="en-US" altLang="en-US" sz="2800" b="0" i="0" dirty="0" smtClean="0">
                <a:latin typeface="Times New Roman" panose="02020603050405020304" pitchFamily="18" charset="0"/>
                <a:cs typeface="Times New Roman" panose="02020603050405020304" pitchFamily="18" charset="0"/>
              </a:rPr>
              <a:t>180.70.65.140</a:t>
            </a:r>
            <a:endParaRPr lang="en-US" altLang="en-US" sz="2800" b="0" i="0" dirty="0">
              <a:latin typeface="Times New Roman" panose="02020603050405020304" pitchFamily="18" charset="0"/>
              <a:cs typeface="Times New Roman" panose="02020603050405020304" pitchFamily="18" charset="0"/>
            </a:endParaRPr>
          </a:p>
        </p:txBody>
      </p:sp>
      <p:grpSp>
        <p:nvGrpSpPr>
          <p:cNvPr id="121859" name="Group 23"/>
          <p:cNvGrpSpPr>
            <a:grpSpLocks/>
          </p:cNvGrpSpPr>
          <p:nvPr/>
        </p:nvGrpSpPr>
        <p:grpSpPr bwMode="auto">
          <a:xfrm>
            <a:off x="0" y="0"/>
            <a:ext cx="9144000" cy="609600"/>
            <a:chOff x="0" y="2448"/>
            <a:chExt cx="5760" cy="384"/>
          </a:xfrm>
        </p:grpSpPr>
        <p:sp>
          <p:nvSpPr>
            <p:cNvPr id="121862"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18.9</a:t>
              </a:r>
            </a:p>
          </p:txBody>
        </p:sp>
      </p:grpSp>
      <p:sp>
        <p:nvSpPr>
          <p:cNvPr id="8" name="Text Box 20"/>
          <p:cNvSpPr txBox="1">
            <a:spLocks noChangeArrowheads="1"/>
          </p:cNvSpPr>
          <p:nvPr/>
        </p:nvSpPr>
        <p:spPr bwMode="auto">
          <a:xfrm>
            <a:off x="76200" y="1905000"/>
            <a:ext cx="8839200"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a:solidFill>
                  <a:srgbClr val="FF0000"/>
                </a:solidFill>
                <a:latin typeface="Times New Roman" panose="02020603050405020304" pitchFamily="18" charset="0"/>
                <a:cs typeface="Times New Roman" panose="02020603050405020304" pitchFamily="18" charset="0"/>
              </a:rPr>
              <a:t>Solution</a:t>
            </a:r>
          </a:p>
          <a:p>
            <a:pPr algn="just"/>
            <a:r>
              <a:rPr lang="en-US" altLang="en-US" sz="2800" b="0" i="0">
                <a:latin typeface="Times New Roman" panose="02020603050405020304" pitchFamily="18" charset="0"/>
                <a:cs typeface="Times New Roman" panose="02020603050405020304" pitchFamily="18" charset="0"/>
              </a:rPr>
              <a:t>The router performs the following steps:</a:t>
            </a:r>
          </a:p>
          <a:p>
            <a:pPr algn="just"/>
            <a:r>
              <a:rPr lang="en-US" altLang="en-US" sz="2800" i="0">
                <a:solidFill>
                  <a:srgbClr val="FF0000"/>
                </a:solidFill>
                <a:latin typeface="Times New Roman" panose="02020603050405020304" pitchFamily="18" charset="0"/>
                <a:cs typeface="Times New Roman" panose="02020603050405020304" pitchFamily="18" charset="0"/>
              </a:rPr>
              <a:t>18. </a:t>
            </a:r>
            <a:r>
              <a:rPr lang="en-US" altLang="en-US" sz="2800" b="0" i="0">
                <a:latin typeface="Times New Roman" panose="02020603050405020304" pitchFamily="18" charset="0"/>
                <a:cs typeface="Times New Roman" panose="02020603050405020304" pitchFamily="18" charset="0"/>
              </a:rPr>
              <a:t>The first mask (</a:t>
            </a:r>
            <a:r>
              <a:rPr lang="en-US" altLang="en-US" sz="2800" i="0">
                <a:solidFill>
                  <a:srgbClr val="FF0000"/>
                </a:solidFill>
                <a:latin typeface="Times New Roman" panose="02020603050405020304" pitchFamily="18" charset="0"/>
                <a:cs typeface="Times New Roman" panose="02020603050405020304" pitchFamily="18" charset="0"/>
              </a:rPr>
              <a:t>/26</a:t>
            </a:r>
            <a:r>
              <a:rPr lang="en-US" altLang="en-US" sz="2800" b="0" i="0">
                <a:latin typeface="Times New Roman" panose="02020603050405020304" pitchFamily="18" charset="0"/>
                <a:cs typeface="Times New Roman" panose="02020603050405020304" pitchFamily="18" charset="0"/>
              </a:rPr>
              <a:t>) is applied to the destination address. </a:t>
            </a:r>
            <a:br>
              <a:rPr lang="en-US" altLang="en-US" sz="2800" b="0" i="0">
                <a:latin typeface="Times New Roman" panose="02020603050405020304" pitchFamily="18" charset="0"/>
                <a:cs typeface="Times New Roman" panose="02020603050405020304" pitchFamily="18" charset="0"/>
              </a:rPr>
            </a:br>
            <a:r>
              <a:rPr lang="en-US" altLang="en-US" sz="2800" b="0" i="0">
                <a:latin typeface="Times New Roman" panose="02020603050405020304" pitchFamily="18" charset="0"/>
                <a:cs typeface="Times New Roman" panose="02020603050405020304" pitchFamily="18" charset="0"/>
              </a:rPr>
              <a:t>     The result is 180.70.65.128, which does not match the </a:t>
            </a:r>
            <a:br>
              <a:rPr lang="en-US" altLang="en-US" sz="2800" b="0" i="0">
                <a:latin typeface="Times New Roman" panose="02020603050405020304" pitchFamily="18" charset="0"/>
                <a:cs typeface="Times New Roman" panose="02020603050405020304" pitchFamily="18" charset="0"/>
              </a:rPr>
            </a:br>
            <a:r>
              <a:rPr lang="en-US" altLang="en-US" sz="2800" b="0" i="0">
                <a:latin typeface="Times New Roman" panose="02020603050405020304" pitchFamily="18" charset="0"/>
                <a:cs typeface="Times New Roman" panose="02020603050405020304" pitchFamily="18" charset="0"/>
              </a:rPr>
              <a:t>     corresponding network address.</a:t>
            </a:r>
          </a:p>
          <a:p>
            <a:pPr algn="just"/>
            <a:r>
              <a:rPr lang="en-US" altLang="en-US" sz="2800" i="0">
                <a:solidFill>
                  <a:srgbClr val="FF0000"/>
                </a:solidFill>
                <a:latin typeface="Times New Roman" panose="02020603050405020304" pitchFamily="18" charset="0"/>
                <a:cs typeface="Times New Roman" panose="02020603050405020304" pitchFamily="18" charset="0"/>
              </a:rPr>
              <a:t>2. </a:t>
            </a:r>
            <a:r>
              <a:rPr lang="en-US" altLang="en-US" sz="2800" b="0" i="0">
                <a:latin typeface="Times New Roman" panose="02020603050405020304" pitchFamily="18" charset="0"/>
                <a:cs typeface="Times New Roman" panose="02020603050405020304" pitchFamily="18" charset="0"/>
              </a:rPr>
              <a:t>The second mask (</a:t>
            </a:r>
            <a:r>
              <a:rPr lang="en-US" altLang="en-US" sz="2800" i="0">
                <a:solidFill>
                  <a:srgbClr val="FF0000"/>
                </a:solidFill>
                <a:latin typeface="Times New Roman" panose="02020603050405020304" pitchFamily="18" charset="0"/>
                <a:cs typeface="Times New Roman" panose="02020603050405020304" pitchFamily="18" charset="0"/>
              </a:rPr>
              <a:t>/25</a:t>
            </a:r>
            <a:r>
              <a:rPr lang="en-US" altLang="en-US" sz="2800" b="0" i="0">
                <a:latin typeface="Times New Roman" panose="02020603050405020304" pitchFamily="18" charset="0"/>
                <a:cs typeface="Times New Roman" panose="02020603050405020304" pitchFamily="18" charset="0"/>
              </a:rPr>
              <a:t>) is applied to the destination </a:t>
            </a:r>
            <a:br>
              <a:rPr lang="en-US" altLang="en-US" sz="2800" b="0" i="0">
                <a:latin typeface="Times New Roman" panose="02020603050405020304" pitchFamily="18" charset="0"/>
                <a:cs typeface="Times New Roman" panose="02020603050405020304" pitchFamily="18" charset="0"/>
              </a:rPr>
            </a:br>
            <a:r>
              <a:rPr lang="en-US" altLang="en-US" sz="2800" b="0" i="0">
                <a:latin typeface="Times New Roman" panose="02020603050405020304" pitchFamily="18" charset="0"/>
                <a:cs typeface="Times New Roman" panose="02020603050405020304" pitchFamily="18" charset="0"/>
              </a:rPr>
              <a:t>      address. The result is 180.70.65.128, which matches the </a:t>
            </a:r>
            <a:br>
              <a:rPr lang="en-US" altLang="en-US" sz="2800" b="0" i="0">
                <a:latin typeface="Times New Roman" panose="02020603050405020304" pitchFamily="18" charset="0"/>
                <a:cs typeface="Times New Roman" panose="02020603050405020304" pitchFamily="18" charset="0"/>
              </a:rPr>
            </a:br>
            <a:r>
              <a:rPr lang="en-US" altLang="en-US" sz="2800" b="0" i="0">
                <a:latin typeface="Times New Roman" panose="02020603050405020304" pitchFamily="18" charset="0"/>
                <a:cs typeface="Times New Roman" panose="02020603050405020304" pitchFamily="18" charset="0"/>
              </a:rPr>
              <a:t>      corresponding network address. The next-hop address </a:t>
            </a:r>
            <a:br>
              <a:rPr lang="en-US" altLang="en-US" sz="2800" b="0" i="0">
                <a:latin typeface="Times New Roman" panose="02020603050405020304" pitchFamily="18" charset="0"/>
                <a:cs typeface="Times New Roman" panose="02020603050405020304" pitchFamily="18" charset="0"/>
              </a:rPr>
            </a:br>
            <a:r>
              <a:rPr lang="en-US" altLang="en-US" sz="2800" b="0" i="0">
                <a:latin typeface="Times New Roman" panose="02020603050405020304" pitchFamily="18" charset="0"/>
                <a:cs typeface="Times New Roman" panose="02020603050405020304" pitchFamily="18" charset="0"/>
              </a:rPr>
              <a:t>      and the interface number m0 are extracted for </a:t>
            </a:r>
            <a:br>
              <a:rPr lang="en-US" altLang="en-US" sz="2800" b="0" i="0">
                <a:latin typeface="Times New Roman" panose="02020603050405020304" pitchFamily="18" charset="0"/>
                <a:cs typeface="Times New Roman" panose="02020603050405020304" pitchFamily="18" charset="0"/>
              </a:rPr>
            </a:br>
            <a:r>
              <a:rPr lang="en-US" altLang="en-US" sz="2800" b="0" i="0">
                <a:latin typeface="Times New Roman" panose="02020603050405020304" pitchFamily="18" charset="0"/>
                <a:cs typeface="Times New Roman" panose="02020603050405020304" pitchFamily="18" charset="0"/>
              </a:rPr>
              <a:t>      forwarding the packet (see Chapter 5).</a:t>
            </a:r>
          </a:p>
        </p:txBody>
      </p:sp>
      <p:sp>
        <p:nvSpPr>
          <p:cNvPr id="121861"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C9DF300B-5BDB-4B7C-83B9-F114DEFB21A1}" type="slidenum">
              <a:rPr lang="en-US" altLang="en-US" sz="1200" i="0">
                <a:latin typeface="Arial" panose="020B0604020202020204" pitchFamily="34" charset="0"/>
              </a:rPr>
              <a:pPr eaLnBrk="1" hangingPunct="1"/>
              <a:t>54</a:t>
            </a:fld>
            <a:endParaRPr lang="en-US" altLang="en-US" sz="1200" i="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6A5F2684-A449-4EF8-9BCC-09AC5CF2047D}" type="slidenum">
              <a:rPr lang="en-US" altLang="en-US" sz="1200" i="0" smtClean="0">
                <a:latin typeface="Arial" panose="020B0604020202020204" pitchFamily="34" charset="0"/>
              </a:rPr>
              <a:pPr/>
              <a:t>55</a:t>
            </a:fld>
            <a:endParaRPr lang="en-US" altLang="en-US" sz="1200" i="0" smtClean="0">
              <a:latin typeface="Arial" panose="020B0604020202020204" pitchFamily="34" charset="0"/>
            </a:endParaRPr>
          </a:p>
        </p:txBody>
      </p:sp>
      <p:sp>
        <p:nvSpPr>
          <p:cNvPr id="12390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18.34: </a:t>
            </a:r>
            <a:r>
              <a:rPr lang="en-US" altLang="en-US" sz="2000">
                <a:latin typeface="Times-BoldItalic"/>
              </a:rPr>
              <a:t>Address aggregation</a:t>
            </a:r>
          </a:p>
        </p:txBody>
      </p:sp>
      <p:pic>
        <p:nvPicPr>
          <p:cNvPr id="624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975" y="1285875"/>
            <a:ext cx="6361113"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2763" y="4567238"/>
            <a:ext cx="3678237" cy="16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1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762000"/>
            <a:ext cx="3735388"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9600" y="3429000"/>
            <a:ext cx="34163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7200" y="2025650"/>
            <a:ext cx="36607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241EF84A-6179-4636-92F8-AD81EC0CF927}" type="slidenum">
              <a:rPr lang="en-US" altLang="en-US" sz="1200" i="0" smtClean="0">
                <a:latin typeface="Arial" panose="020B0604020202020204" pitchFamily="34" charset="0"/>
              </a:rPr>
              <a:pPr/>
              <a:t>56</a:t>
            </a:fld>
            <a:endParaRPr lang="en-US" altLang="en-US" sz="1200" i="0" smtClean="0">
              <a:latin typeface="Arial" panose="020B0604020202020204" pitchFamily="34" charset="0"/>
            </a:endParaRPr>
          </a:p>
        </p:txBody>
      </p:sp>
      <p:sp>
        <p:nvSpPr>
          <p:cNvPr id="125955"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18.35: </a:t>
            </a:r>
            <a:r>
              <a:rPr lang="en-US" altLang="en-US" sz="2000">
                <a:latin typeface="Times-BoldItalic"/>
              </a:rPr>
              <a:t>Longest mask matching</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900" y="1371600"/>
            <a:ext cx="7708900" cy="381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4953000"/>
            <a:ext cx="3795713" cy="16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1382713"/>
            <a:ext cx="3856038"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20"/>
          <p:cNvSpPr txBox="1">
            <a:spLocks noChangeArrowheads="1"/>
          </p:cNvSpPr>
          <p:nvPr/>
        </p:nvSpPr>
        <p:spPr bwMode="auto">
          <a:xfrm>
            <a:off x="76200" y="696913"/>
            <a:ext cx="8839200"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As an example of hierarchical routing, let us consider Figure 18.36. A regional ISP is granted 16,384 addresses starting from 120.14.64.0. The regional ISP has decided to divide this block into 4 subblocks, each with 4096 addresses. Three of these subblocks are assigned to three local ISPs, the second subblock is reserved for future use. Note that the mask for each block is </a:t>
            </a:r>
            <a:r>
              <a:rPr lang="en-US" altLang="en-US" sz="2800" i="0">
                <a:solidFill>
                  <a:srgbClr val="FF0000"/>
                </a:solidFill>
                <a:latin typeface="Times New Roman" panose="02020603050405020304" pitchFamily="18" charset="0"/>
                <a:cs typeface="Times New Roman" panose="02020603050405020304" pitchFamily="18" charset="0"/>
              </a:rPr>
              <a:t>/20 </a:t>
            </a:r>
            <a:r>
              <a:rPr lang="en-US" altLang="en-US" sz="2800" b="0" i="0">
                <a:latin typeface="Times New Roman" panose="02020603050405020304" pitchFamily="18" charset="0"/>
                <a:cs typeface="Times New Roman" panose="02020603050405020304" pitchFamily="18" charset="0"/>
              </a:rPr>
              <a:t>because the original block with mask /18 is divided into 4 blocks.</a:t>
            </a:r>
          </a:p>
        </p:txBody>
      </p:sp>
      <p:grpSp>
        <p:nvGrpSpPr>
          <p:cNvPr id="128003" name="Group 23"/>
          <p:cNvGrpSpPr>
            <a:grpSpLocks/>
          </p:cNvGrpSpPr>
          <p:nvPr/>
        </p:nvGrpSpPr>
        <p:grpSpPr bwMode="auto">
          <a:xfrm>
            <a:off x="0" y="0"/>
            <a:ext cx="9144000" cy="609600"/>
            <a:chOff x="0" y="2448"/>
            <a:chExt cx="5760" cy="384"/>
          </a:xfrm>
        </p:grpSpPr>
        <p:sp>
          <p:nvSpPr>
            <p:cNvPr id="128006"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2029"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18.10</a:t>
              </a:r>
            </a:p>
          </p:txBody>
        </p:sp>
      </p:grpSp>
      <p:sp>
        <p:nvSpPr>
          <p:cNvPr id="128004" name="Text Box 20"/>
          <p:cNvSpPr txBox="1">
            <a:spLocks noChangeArrowheads="1"/>
          </p:cNvSpPr>
          <p:nvPr/>
        </p:nvSpPr>
        <p:spPr bwMode="auto">
          <a:xfrm>
            <a:off x="152400" y="4760913"/>
            <a:ext cx="88392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The figure also shows how local and small ISPs have assigned addresses. </a:t>
            </a:r>
          </a:p>
        </p:txBody>
      </p:sp>
      <p:sp>
        <p:nvSpPr>
          <p:cNvPr id="128005"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7D1315FB-E88D-4F19-A1AD-9215BCE48E90}" type="slidenum">
              <a:rPr lang="en-US" altLang="en-US" sz="1200" i="0">
                <a:latin typeface="Arial" panose="020B0604020202020204" pitchFamily="34" charset="0"/>
              </a:rPr>
              <a:pPr eaLnBrk="1" hangingPunct="1"/>
              <a:t>57</a:t>
            </a:fld>
            <a:endParaRPr lang="en-US" altLang="en-US" sz="1200" i="0">
              <a:latin typeface="Arial" panose="020B0604020202020204"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B513F5C3-8CDE-4750-A63C-E2F7775DECDC}" type="slidenum">
              <a:rPr lang="en-US" altLang="en-US" sz="1200" i="0" smtClean="0">
                <a:latin typeface="Arial" panose="020B0604020202020204" pitchFamily="34" charset="0"/>
              </a:rPr>
              <a:pPr/>
              <a:t>58</a:t>
            </a:fld>
            <a:endParaRPr lang="en-US" altLang="en-US" sz="1200" i="0" smtClean="0">
              <a:latin typeface="Arial" panose="020B0604020202020204" pitchFamily="34" charset="0"/>
            </a:endParaRPr>
          </a:p>
        </p:txBody>
      </p:sp>
      <p:sp>
        <p:nvSpPr>
          <p:cNvPr id="130051"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18.35:  </a:t>
            </a:r>
            <a:r>
              <a:rPr lang="en-US" altLang="en-US" sz="2000">
                <a:latin typeface="Times-BoldItalic"/>
              </a:rPr>
              <a:t> Hierarchical routing with ISPs</a:t>
            </a:r>
          </a:p>
        </p:txBody>
      </p:sp>
      <p:pic>
        <p:nvPicPr>
          <p:cNvPr id="6554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371600"/>
            <a:ext cx="8355013" cy="460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59E8BE31-E08D-4F9C-BB4D-D413A4E3B0C5}" type="slidenum">
              <a:rPr lang="en-US" altLang="en-US" sz="1200" i="0" smtClean="0">
                <a:latin typeface="Arial" panose="020B0604020202020204" pitchFamily="34" charset="0"/>
              </a:rPr>
              <a:pPr/>
              <a:t>59</a:t>
            </a:fld>
            <a:endParaRPr lang="en-US" altLang="en-US" sz="1200" i="0" smtClean="0">
              <a:latin typeface="Arial" panose="020B0604020202020204" pitchFamily="34" charset="0"/>
            </a:endParaRPr>
          </a:p>
        </p:txBody>
      </p:sp>
      <p:sp>
        <p:nvSpPr>
          <p:cNvPr id="132099"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32100"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32101"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32102"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32103"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32104"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32105"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68516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18.5.2  Forwarding Based on Label</a:t>
            </a:r>
          </a:p>
        </p:txBody>
      </p:sp>
      <p:sp>
        <p:nvSpPr>
          <p:cNvPr id="132107" name="Rectangle 10"/>
          <p:cNvSpPr>
            <a:spLocks noChangeArrowheads="1"/>
          </p:cNvSpPr>
          <p:nvPr/>
        </p:nvSpPr>
        <p:spPr bwMode="auto">
          <a:xfrm>
            <a:off x="381000" y="1293813"/>
            <a:ext cx="7924800" cy="4362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In the 1980s, an effort started to somehow change IP to behave like a connection-oriented protocol in which the routing is replaced by switching. As we discussed earlier In a connection-oriented network (virtual-circuit approach), a switch forwards a packet based on the label attached to the packet. Routing is normally based on searching the contents of a table; switching can be done by accessing a table using an index. In other words, routing involves searching; switching involves accessing..</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E243CBD8-D176-4FE2-ACA5-27758F559C2E}" type="slidenum">
              <a:rPr lang="en-US" altLang="en-US" sz="1200" i="0" smtClean="0">
                <a:latin typeface="Arial" panose="020B0604020202020204" pitchFamily="34" charset="0"/>
              </a:rPr>
              <a:pPr/>
              <a:t>6</a:t>
            </a:fld>
            <a:endParaRPr lang="en-US" altLang="en-US" sz="1200" i="0" smtClean="0">
              <a:latin typeface="Arial" panose="020B0604020202020204" pitchFamily="34" charset="0"/>
            </a:endParaRPr>
          </a:p>
        </p:txBody>
      </p:sp>
      <p:sp>
        <p:nvSpPr>
          <p:cNvPr id="15363"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18.1:  </a:t>
            </a:r>
            <a:r>
              <a:rPr lang="en-US" altLang="en-US" sz="2000">
                <a:latin typeface="Times-BoldItalic"/>
              </a:rPr>
              <a:t>Communication at the network layer</a:t>
            </a:r>
          </a:p>
        </p:txBody>
      </p:sp>
      <p:pic>
        <p:nvPicPr>
          <p:cNvPr id="1536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914400"/>
            <a:ext cx="5146675" cy="548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7988" y="1419225"/>
            <a:ext cx="2139950"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600" y="4267200"/>
            <a:ext cx="2290763"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Text Box 20"/>
          <p:cNvSpPr txBox="1">
            <a:spLocks noChangeArrowheads="1"/>
          </p:cNvSpPr>
          <p:nvPr/>
        </p:nvSpPr>
        <p:spPr bwMode="auto">
          <a:xfrm>
            <a:off x="76200" y="696913"/>
            <a:ext cx="8839200" cy="521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Figure 18.37 shows a simple example of searching in a forwarding table using the longest mask algorithm. Although there are some more efficient algorithms today, the principle is the same.</a:t>
            </a:r>
          </a:p>
          <a:p>
            <a:pPr algn="just"/>
            <a:endParaRPr lang="en-US" altLang="en-US" sz="2800" b="0" i="0">
              <a:latin typeface="Times New Roman" panose="02020603050405020304" pitchFamily="18" charset="0"/>
              <a:cs typeface="Times New Roman" panose="02020603050405020304" pitchFamily="18" charset="0"/>
            </a:endParaRPr>
          </a:p>
          <a:p>
            <a:pPr algn="just"/>
            <a:r>
              <a:rPr lang="en-US" altLang="en-US" sz="2800" b="0" i="0">
                <a:latin typeface="Times New Roman" panose="02020603050405020304" pitchFamily="18" charset="0"/>
                <a:cs typeface="Times New Roman" panose="02020603050405020304" pitchFamily="18" charset="0"/>
              </a:rPr>
              <a:t>When the forwarding algorithm gets the destination address of the packet, it needs to delve into the mask column. For each entry, it needs to apply the mask to find the destination</a:t>
            </a:r>
          </a:p>
          <a:p>
            <a:pPr algn="just"/>
            <a:r>
              <a:rPr lang="en-US" altLang="en-US" sz="2800" b="0" i="0">
                <a:latin typeface="Times New Roman" panose="02020603050405020304" pitchFamily="18" charset="0"/>
                <a:cs typeface="Times New Roman" panose="02020603050405020304" pitchFamily="18" charset="0"/>
              </a:rPr>
              <a:t>network address. It then needs to check the network addresses in the table until it finds the match. The router then extracts the next-hop address and the interface number to be delivered to the data-link layer.</a:t>
            </a:r>
          </a:p>
        </p:txBody>
      </p:sp>
      <p:grpSp>
        <p:nvGrpSpPr>
          <p:cNvPr id="134147" name="Group 23"/>
          <p:cNvGrpSpPr>
            <a:grpSpLocks/>
          </p:cNvGrpSpPr>
          <p:nvPr/>
        </p:nvGrpSpPr>
        <p:grpSpPr bwMode="auto">
          <a:xfrm>
            <a:off x="0" y="0"/>
            <a:ext cx="9144000" cy="609600"/>
            <a:chOff x="0" y="2448"/>
            <a:chExt cx="5760" cy="384"/>
          </a:xfrm>
        </p:grpSpPr>
        <p:sp>
          <p:nvSpPr>
            <p:cNvPr id="134149"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2029"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18.11</a:t>
              </a:r>
            </a:p>
          </p:txBody>
        </p:sp>
      </p:grpSp>
      <p:sp>
        <p:nvSpPr>
          <p:cNvPr id="134148"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663346A9-D6CD-46E7-A6D1-ADF062A6412A}" type="slidenum">
              <a:rPr lang="en-US" altLang="en-US" sz="1200" i="0">
                <a:latin typeface="Arial" panose="020B0604020202020204" pitchFamily="34" charset="0"/>
              </a:rPr>
              <a:pPr eaLnBrk="1" hangingPunct="1"/>
              <a:t>60</a:t>
            </a:fld>
            <a:endParaRPr lang="en-US" altLang="en-US" sz="1200" i="0">
              <a:latin typeface="Arial" panose="020B0604020202020204"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14"/>
          <p:cNvSpPr>
            <a:spLocks noChangeArrowheads="1"/>
          </p:cNvSpPr>
          <p:nvPr/>
        </p:nvSpPr>
        <p:spPr bwMode="auto">
          <a:xfrm>
            <a:off x="152400" y="133350"/>
            <a:ext cx="87630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18.37: </a:t>
            </a:r>
            <a:r>
              <a:rPr lang="en-US" altLang="en-US" sz="2000">
                <a:latin typeface="Times-BoldItalic"/>
              </a:rPr>
              <a:t>Example 18.11: Forwarding based on destination address</a:t>
            </a:r>
          </a:p>
        </p:txBody>
      </p:sp>
      <p:pic>
        <p:nvPicPr>
          <p:cNvPr id="6554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893763"/>
            <a:ext cx="3700463" cy="329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3775" y="4419600"/>
            <a:ext cx="36464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1363" y="4957763"/>
            <a:ext cx="1516062"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5"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0263" y="5170488"/>
            <a:ext cx="1516062"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a:grpSpLocks/>
          </p:cNvGrpSpPr>
          <p:nvPr/>
        </p:nvGrpSpPr>
        <p:grpSpPr bwMode="auto">
          <a:xfrm>
            <a:off x="1025525" y="1828800"/>
            <a:ext cx="1412875" cy="3157538"/>
            <a:chOff x="1025554" y="1828800"/>
            <a:chExt cx="1412845" cy="3157214"/>
          </a:xfrm>
        </p:grpSpPr>
        <p:pic>
          <p:nvPicPr>
            <p:cNvPr id="136205"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5554" y="1828800"/>
              <a:ext cx="1412845" cy="3157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06"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75808" y="3051233"/>
              <a:ext cx="1000988" cy="50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2"/>
          <p:cNvGrpSpPr>
            <a:grpSpLocks/>
          </p:cNvGrpSpPr>
          <p:nvPr/>
        </p:nvGrpSpPr>
        <p:grpSpPr bwMode="auto">
          <a:xfrm>
            <a:off x="5627688" y="3436938"/>
            <a:ext cx="2792412" cy="1733550"/>
            <a:chOff x="5627100" y="3436500"/>
            <a:chExt cx="2793693" cy="1734476"/>
          </a:xfrm>
        </p:grpSpPr>
        <p:pic>
          <p:nvPicPr>
            <p:cNvPr id="136203"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27100" y="3436500"/>
              <a:ext cx="1230900" cy="173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04"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90825" y="3936942"/>
              <a:ext cx="1529968" cy="50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5550" name="Picture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94463" y="990600"/>
            <a:ext cx="1865312"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202"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2951F07D-7305-4E72-B63E-43863F202DB3}" type="slidenum">
              <a:rPr lang="en-US" altLang="en-US" sz="1200" i="0">
                <a:latin typeface="Arial" panose="020B0604020202020204" pitchFamily="34" charset="0"/>
              </a:rPr>
              <a:pPr eaLnBrk="1" hangingPunct="1"/>
              <a:t>61</a:t>
            </a:fld>
            <a:endParaRPr lang="en-US" altLang="en-US" sz="1200" i="0">
              <a:latin typeface="Arial" panose="020B0604020202020204"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5432E2E4-7B06-43DB-B29D-C288EF12628B}" type="slidenum">
              <a:rPr lang="en-US" altLang="en-US" sz="1200" i="0" smtClean="0">
                <a:latin typeface="Arial" panose="020B0604020202020204" pitchFamily="34" charset="0"/>
              </a:rPr>
              <a:pPr/>
              <a:t>62</a:t>
            </a:fld>
            <a:endParaRPr lang="en-US" altLang="en-US" sz="1200" i="0" smtClean="0">
              <a:latin typeface="Arial" panose="020B0604020202020204" pitchFamily="34" charset="0"/>
            </a:endParaRPr>
          </a:p>
        </p:txBody>
      </p:sp>
      <p:sp>
        <p:nvSpPr>
          <p:cNvPr id="140291"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18.38: </a:t>
            </a:r>
            <a:r>
              <a:rPr lang="en-US" altLang="en-US" sz="2000">
                <a:latin typeface="Times-BoldItalic"/>
              </a:rPr>
              <a:t>Example 18.12: Forwarding based on label</a:t>
            </a:r>
          </a:p>
        </p:txBody>
      </p:sp>
      <p:pic>
        <p:nvPicPr>
          <p:cNvPr id="6656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675" y="4746625"/>
            <a:ext cx="2605088"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8113" y="5254625"/>
            <a:ext cx="15795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8"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3238" y="5715000"/>
            <a:ext cx="1579562"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9"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6150" y="1196975"/>
            <a:ext cx="3117850" cy="329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0"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65300" y="2895600"/>
            <a:ext cx="863600" cy="235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1"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05400" y="2971800"/>
            <a:ext cx="849313" cy="278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2"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58863" y="3960813"/>
            <a:ext cx="617537"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3"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2200" y="3894138"/>
            <a:ext cx="1331913"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E91CFAB0-6BBB-44B2-A17A-117B25019FE2}" type="slidenum">
              <a:rPr lang="en-US" altLang="en-US" sz="1200" i="0" smtClean="0">
                <a:latin typeface="Arial" panose="020B0604020202020204" pitchFamily="34" charset="0"/>
              </a:rPr>
              <a:pPr/>
              <a:t>63</a:t>
            </a:fld>
            <a:endParaRPr lang="en-US" altLang="en-US" sz="1200" i="0" smtClean="0">
              <a:latin typeface="Arial" panose="020B0604020202020204" pitchFamily="34" charset="0"/>
            </a:endParaRPr>
          </a:p>
        </p:txBody>
      </p:sp>
      <p:sp>
        <p:nvSpPr>
          <p:cNvPr id="14233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18.39:  </a:t>
            </a:r>
            <a:r>
              <a:rPr lang="en-US" altLang="en-US" sz="2000">
                <a:latin typeface="Times-BoldItalic"/>
              </a:rPr>
              <a:t> MPLS header added to an IP packet</a:t>
            </a:r>
          </a:p>
        </p:txBody>
      </p:sp>
      <p:pic>
        <p:nvPicPr>
          <p:cNvPr id="675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 y="2755900"/>
            <a:ext cx="6797675"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D93A662D-A3F6-41FE-8307-41024B67BD9A}" type="slidenum">
              <a:rPr lang="en-US" altLang="en-US" sz="1200" i="0" smtClean="0">
                <a:latin typeface="Arial" panose="020B0604020202020204" pitchFamily="34" charset="0"/>
              </a:rPr>
              <a:pPr/>
              <a:t>64</a:t>
            </a:fld>
            <a:endParaRPr lang="en-US" altLang="en-US" sz="1200" i="0" smtClean="0">
              <a:latin typeface="Arial" panose="020B0604020202020204" pitchFamily="34" charset="0"/>
            </a:endParaRPr>
          </a:p>
        </p:txBody>
      </p:sp>
      <p:sp>
        <p:nvSpPr>
          <p:cNvPr id="14438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18.40: </a:t>
            </a:r>
            <a:r>
              <a:rPr lang="en-US" altLang="en-US" sz="2000">
                <a:latin typeface="Times-BoldItalic"/>
              </a:rPr>
              <a:t>MPLS header made of a stack of labels</a:t>
            </a:r>
          </a:p>
        </p:txBody>
      </p:sp>
      <p:pic>
        <p:nvPicPr>
          <p:cNvPr id="686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088" y="2203450"/>
            <a:ext cx="7808912"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2042D249-6210-42E0-A3E5-0C6B46CD056F}" type="slidenum">
              <a:rPr lang="en-US" altLang="en-US" sz="1200" i="0" smtClean="0">
                <a:latin typeface="Arial" panose="020B0604020202020204" pitchFamily="34" charset="0"/>
              </a:rPr>
              <a:pPr/>
              <a:t>65</a:t>
            </a:fld>
            <a:endParaRPr lang="en-US" altLang="en-US" sz="1200" i="0" smtClean="0">
              <a:latin typeface="Arial" panose="020B0604020202020204" pitchFamily="34" charset="0"/>
            </a:endParaRPr>
          </a:p>
        </p:txBody>
      </p:sp>
      <p:sp>
        <p:nvSpPr>
          <p:cNvPr id="146435"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46436"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46437"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46438"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46439"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46440"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46441"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66992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18.5.3  Routers as Packet Switches</a:t>
            </a:r>
          </a:p>
        </p:txBody>
      </p:sp>
      <p:sp>
        <p:nvSpPr>
          <p:cNvPr id="146443" name="Rectangle 10"/>
          <p:cNvSpPr>
            <a:spLocks noChangeArrowheads="1"/>
          </p:cNvSpPr>
          <p:nvPr/>
        </p:nvSpPr>
        <p:spPr bwMode="auto">
          <a:xfrm>
            <a:off x="381000" y="1293813"/>
            <a:ext cx="7924800" cy="30813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As we may have guessed by now, the packet switches that are used in the network layer are called routers. Routers can be configured to act as either a datagram switch or a virtual-circuit switch. We have discussed the structure of a packet-switch in Chapter 8. The discussion in that chapter can be applied to any router used in the Internet.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E3BFC9A7-4DD9-4824-B9B5-79B16C6DAB7D}" type="slidenum">
              <a:rPr lang="en-US" altLang="en-US" sz="1200" i="0" smtClean="0">
                <a:latin typeface="Arial" panose="020B0604020202020204" pitchFamily="34" charset="0"/>
              </a:rPr>
              <a:pPr/>
              <a:t>7</a:t>
            </a:fld>
            <a:endParaRPr lang="en-US" altLang="en-US" sz="1200" i="0" smtClean="0">
              <a:latin typeface="Arial" panose="020B0604020202020204" pitchFamily="34" charset="0"/>
            </a:endParaRPr>
          </a:p>
        </p:txBody>
      </p:sp>
      <p:sp>
        <p:nvSpPr>
          <p:cNvPr id="1741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3968750" cy="641350"/>
          </a:xfrm>
          <a:prstGeom prst="rect">
            <a:avLst/>
          </a:prstGeom>
          <a:noFill/>
          <a:ln>
            <a:noFill/>
          </a:ln>
          <a:extLst/>
        </p:spPr>
        <p:txBody>
          <a:bodyPr wrap="none">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r>
              <a:rPr lang="en-US" altLang="en-US" sz="3600" smtClean="0">
                <a:solidFill>
                  <a:schemeClr val="hlink"/>
                </a:solidFill>
                <a:effectLst>
                  <a:outerShdw blurRad="38100" dist="38100" dir="2700000" algn="tl">
                    <a:srgbClr val="C0C0C0"/>
                  </a:outerShdw>
                </a:effectLst>
                <a:latin typeface="Times New Roman" panose="02020603050405020304" pitchFamily="18" charset="0"/>
              </a:rPr>
              <a:t>18.18.1  Packetizing</a:t>
            </a:r>
          </a:p>
        </p:txBody>
      </p:sp>
      <p:sp>
        <p:nvSpPr>
          <p:cNvPr id="17419" name="Rectangle 10"/>
          <p:cNvSpPr>
            <a:spLocks noChangeArrowheads="1"/>
          </p:cNvSpPr>
          <p:nvPr/>
        </p:nvSpPr>
        <p:spPr bwMode="auto">
          <a:xfrm>
            <a:off x="381000" y="1293813"/>
            <a:ext cx="7924800" cy="4832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The first duty of the network layer is definitely packetizing: encapsulating the payload in a network-layer packet at the source and decapsulating the payload from the network-layer packet at the destination. In other words, one duty of the network layer is to carry a payload from the source to the destination without changing it or using it. The network layer is doing the service of a carrier such as the postal office, which is responsible for delivery of packages from a sender to a receiver without changing or using the contents.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E6E27113-9AFD-47E0-92E7-72FCE7B5142C}" type="slidenum">
              <a:rPr lang="en-US" altLang="en-US" sz="1200" i="0" smtClean="0">
                <a:latin typeface="Arial" panose="020B0604020202020204" pitchFamily="34" charset="0"/>
              </a:rPr>
              <a:pPr/>
              <a:t>8</a:t>
            </a:fld>
            <a:endParaRPr lang="en-US" altLang="en-US" sz="1200" i="0" smtClean="0">
              <a:latin typeface="Arial" panose="020B0604020202020204" pitchFamily="34" charset="0"/>
            </a:endParaRPr>
          </a:p>
        </p:txBody>
      </p:sp>
      <p:sp>
        <p:nvSpPr>
          <p:cNvPr id="19459"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0"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1"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2"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3"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4"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5"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6623050" cy="641350"/>
          </a:xfrm>
          <a:prstGeom prst="rect">
            <a:avLst/>
          </a:prstGeom>
          <a:noFill/>
          <a:ln>
            <a:noFill/>
          </a:ln>
          <a:extLst/>
        </p:spPr>
        <p:txBody>
          <a:bodyPr wrap="none">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r>
              <a:rPr lang="en-US" altLang="en-US" sz="3600" smtClean="0">
                <a:solidFill>
                  <a:schemeClr val="hlink"/>
                </a:solidFill>
                <a:effectLst>
                  <a:outerShdw blurRad="38100" dist="38100" dir="2700000" algn="tl">
                    <a:srgbClr val="C0C0C0"/>
                  </a:outerShdw>
                </a:effectLst>
                <a:latin typeface="Times New Roman" panose="02020603050405020304" pitchFamily="18" charset="0"/>
              </a:rPr>
              <a:t>18.18.2   Routing and Forwarding</a:t>
            </a:r>
          </a:p>
        </p:txBody>
      </p:sp>
      <p:sp>
        <p:nvSpPr>
          <p:cNvPr id="19467" name="Rectangle 10"/>
          <p:cNvSpPr>
            <a:spLocks noChangeArrowheads="1"/>
          </p:cNvSpPr>
          <p:nvPr/>
        </p:nvSpPr>
        <p:spPr bwMode="auto">
          <a:xfrm>
            <a:off x="381000" y="1293813"/>
            <a:ext cx="7924800" cy="1384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Other duties of the network layer, which are as important as the first, are routing and forwarding, which are directly related to each other.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smtClean="0">
                <a:latin typeface="Arial" panose="020B0604020202020204" pitchFamily="34" charset="0"/>
              </a:rPr>
              <a:t>18.</a:t>
            </a:r>
            <a:fld id="{77B6BC0C-942D-496D-A48B-7406FC0A9CA7}" type="slidenum">
              <a:rPr lang="en-US" altLang="en-US" sz="1200" i="0" smtClean="0">
                <a:latin typeface="Arial" panose="020B0604020202020204" pitchFamily="34" charset="0"/>
              </a:rPr>
              <a:pPr/>
              <a:t>9</a:t>
            </a:fld>
            <a:endParaRPr lang="en-US" altLang="en-US" sz="1200" i="0" smtClean="0">
              <a:latin typeface="Arial" panose="020B0604020202020204" pitchFamily="34" charset="0"/>
            </a:endParaRPr>
          </a:p>
        </p:txBody>
      </p:sp>
      <p:sp>
        <p:nvSpPr>
          <p:cNvPr id="2150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  </a:t>
            </a:r>
            <a:r>
              <a:rPr lang="en-US" altLang="en-US" sz="2000">
                <a:latin typeface="Times-BoldItalic"/>
              </a:rPr>
              <a:t>Forwarding process</a:t>
            </a:r>
          </a:p>
        </p:txBody>
      </p:sp>
      <p:pic>
        <p:nvPicPr>
          <p:cNvPr id="2150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075" y="4044950"/>
            <a:ext cx="637222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2875" y="1219200"/>
            <a:ext cx="2865438" cy="280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2743200"/>
            <a:ext cx="2835275"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9538" y="2743200"/>
            <a:ext cx="2903537"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1" i="1" u="none" strike="noStrike" cap="none" normalizeH="0" baseline="0" smtClean="0">
            <a:ln>
              <a:noFill/>
            </a:ln>
            <a:solidFill>
              <a:schemeClr val="tx1"/>
            </a:solidFill>
            <a:effectLst/>
            <a:latin typeface="Baby Kruffy" pitchFamily="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1" i="1" u="none" strike="noStrike" cap="none" normalizeH="0" baseline="0" smtClean="0">
            <a:ln>
              <a:noFill/>
            </a:ln>
            <a:solidFill>
              <a:schemeClr val="tx1"/>
            </a:solidFill>
            <a:effectLst/>
            <a:latin typeface="Baby Kruffy" pitchFamily="2"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11746</TotalTime>
  <Words>2953</Words>
  <Application>Microsoft Office PowerPoint</Application>
  <PresentationFormat>On-screen Show (4:3)</PresentationFormat>
  <Paragraphs>257</Paragraphs>
  <Slides>65</Slides>
  <Notes>65</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65</vt:i4>
      </vt:variant>
    </vt:vector>
  </HeadingPairs>
  <TitlesOfParts>
    <vt:vector size="79" baseType="lpstr">
      <vt:lpstr>Baby Kruffy</vt:lpstr>
      <vt:lpstr>Arial</vt:lpstr>
      <vt:lpstr>Tahoma</vt:lpstr>
      <vt:lpstr>Wingdings</vt:lpstr>
      <vt:lpstr>Times New Roman</vt:lpstr>
      <vt:lpstr>McGrawHill-Italic</vt:lpstr>
      <vt:lpstr>Times</vt:lpstr>
      <vt:lpstr>Palatino</vt:lpstr>
      <vt:lpstr>Adobe Fangsong Std R</vt:lpstr>
      <vt:lpstr>Adobe Arabic</vt:lpstr>
      <vt:lpstr>Times-Roman</vt:lpstr>
      <vt:lpstr>Times-BoldItalic</vt:lpstr>
      <vt:lpstr>Adobe Gothic Std B</vt:lpstr>
      <vt:lpstr>Blends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Valued Gateway Client</dc:creator>
  <cp:lastModifiedBy>Dr.Farag</cp:lastModifiedBy>
  <cp:revision>629</cp:revision>
  <dcterms:created xsi:type="dcterms:W3CDTF">2000-01-15T04:50:39Z</dcterms:created>
  <dcterms:modified xsi:type="dcterms:W3CDTF">2016-11-29T05:55:26Z</dcterms:modified>
</cp:coreProperties>
</file>