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5" r:id="rId2"/>
    <p:sldMasterId id="2147483688" r:id="rId3"/>
  </p:sldMasterIdLst>
  <p:notesMasterIdLst>
    <p:notesMasterId r:id="rId38"/>
  </p:notesMasterIdLst>
  <p:sldIdLst>
    <p:sldId id="650" r:id="rId4"/>
    <p:sldId id="535" r:id="rId5"/>
    <p:sldId id="588" r:id="rId6"/>
    <p:sldId id="589" r:id="rId7"/>
    <p:sldId id="590" r:id="rId8"/>
    <p:sldId id="591" r:id="rId9"/>
    <p:sldId id="635" r:id="rId10"/>
    <p:sldId id="636" r:id="rId11"/>
    <p:sldId id="592" r:id="rId12"/>
    <p:sldId id="637" r:id="rId13"/>
    <p:sldId id="593" r:id="rId14"/>
    <p:sldId id="638" r:id="rId15"/>
    <p:sldId id="594" r:id="rId16"/>
    <p:sldId id="639" r:id="rId17"/>
    <p:sldId id="640" r:id="rId18"/>
    <p:sldId id="595" r:id="rId19"/>
    <p:sldId id="641" r:id="rId20"/>
    <p:sldId id="642" r:id="rId21"/>
    <p:sldId id="596" r:id="rId22"/>
    <p:sldId id="597" r:id="rId23"/>
    <p:sldId id="646" r:id="rId24"/>
    <p:sldId id="643" r:id="rId25"/>
    <p:sldId id="598" r:id="rId26"/>
    <p:sldId id="644" r:id="rId27"/>
    <p:sldId id="599" r:id="rId28"/>
    <p:sldId id="647" r:id="rId29"/>
    <p:sldId id="601" r:id="rId30"/>
    <p:sldId id="631" r:id="rId31"/>
    <p:sldId id="602" r:id="rId32"/>
    <p:sldId id="632" r:id="rId33"/>
    <p:sldId id="603" r:id="rId34"/>
    <p:sldId id="604" r:id="rId35"/>
    <p:sldId id="628" r:id="rId36"/>
    <p:sldId id="651" r:id="rId37"/>
  </p:sldIdLst>
  <p:sldSz cx="9144000" cy="6858000" type="screen4x3"/>
  <p:notesSz cx="6858000" cy="9144000"/>
  <p:defaultTextStyle>
    <a:defPPr>
      <a:defRPr lang="en-US"/>
    </a:defPPr>
    <a:lvl1pPr algn="l" rtl="0" eaLnBrk="0" fontAlgn="base" hangingPunct="0">
      <a:spcBef>
        <a:spcPct val="0"/>
      </a:spcBef>
      <a:spcAft>
        <a:spcPct val="0"/>
      </a:spcAft>
      <a:defRPr b="1"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b="1"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b="1"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b="1"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b="1" kern="1200">
        <a:solidFill>
          <a:schemeClr val="tx1"/>
        </a:solidFill>
        <a:latin typeface="Times New Roman" panose="02020603050405020304" pitchFamily="18" charset="0"/>
        <a:ea typeface="+mn-ea"/>
        <a:cs typeface="+mn-cs"/>
      </a:defRPr>
    </a:lvl5pPr>
    <a:lvl6pPr marL="2286000" algn="l" defTabSz="914400" rtl="0" eaLnBrk="1" latinLnBrk="0" hangingPunct="1">
      <a:defRPr b="1" kern="1200">
        <a:solidFill>
          <a:schemeClr val="tx1"/>
        </a:solidFill>
        <a:latin typeface="Times New Roman" panose="02020603050405020304" pitchFamily="18" charset="0"/>
        <a:ea typeface="+mn-ea"/>
        <a:cs typeface="+mn-cs"/>
      </a:defRPr>
    </a:lvl6pPr>
    <a:lvl7pPr marL="2743200" algn="l" defTabSz="914400" rtl="0" eaLnBrk="1" latinLnBrk="0" hangingPunct="1">
      <a:defRPr b="1" kern="1200">
        <a:solidFill>
          <a:schemeClr val="tx1"/>
        </a:solidFill>
        <a:latin typeface="Times New Roman" panose="02020603050405020304" pitchFamily="18" charset="0"/>
        <a:ea typeface="+mn-ea"/>
        <a:cs typeface="+mn-cs"/>
      </a:defRPr>
    </a:lvl7pPr>
    <a:lvl8pPr marL="3200400" algn="l" defTabSz="914400" rtl="0" eaLnBrk="1" latinLnBrk="0" hangingPunct="1">
      <a:defRPr b="1" kern="1200">
        <a:solidFill>
          <a:schemeClr val="tx1"/>
        </a:solidFill>
        <a:latin typeface="Times New Roman" panose="02020603050405020304" pitchFamily="18" charset="0"/>
        <a:ea typeface="+mn-ea"/>
        <a:cs typeface="+mn-cs"/>
      </a:defRPr>
    </a:lvl8pPr>
    <a:lvl9pPr marL="3657600" algn="l" defTabSz="914400" rtl="0" eaLnBrk="1" latinLnBrk="0" hangingPunct="1">
      <a:defRPr b="1"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66"/>
    <a:srgbClr val="00CC00"/>
    <a:srgbClr val="D9ECFF"/>
    <a:srgbClr val="99CCFF"/>
    <a:srgbClr val="FFFF00"/>
    <a:srgbClr val="F2F3B7"/>
    <a:srgbClr val="EAEC8C"/>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3764" autoAdjust="0"/>
    <p:restoredTop sz="94680" autoAdjust="0"/>
  </p:normalViewPr>
  <p:slideViewPr>
    <p:cSldViewPr>
      <p:cViewPr varScale="1">
        <p:scale>
          <a:sx n="112" d="100"/>
          <a:sy n="112" d="100"/>
        </p:scale>
        <p:origin x="164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700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082"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b="0"/>
            </a:lvl1pPr>
          </a:lstStyle>
          <a:p>
            <a:pPr>
              <a:defRPr/>
            </a:pPr>
            <a:endParaRPr lang="en-US"/>
          </a:p>
        </p:txBody>
      </p:sp>
      <p:sp>
        <p:nvSpPr>
          <p:cNvPr id="686083"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b="0"/>
            </a:lvl1pPr>
          </a:lstStyle>
          <a:p>
            <a:pPr>
              <a:defRPr/>
            </a:pPr>
            <a:endParaRPr lang="en-US"/>
          </a:p>
        </p:txBody>
      </p:sp>
      <p:sp>
        <p:nvSpPr>
          <p:cNvPr id="4198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085"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86086"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b="0"/>
            </a:lvl1pPr>
          </a:lstStyle>
          <a:p>
            <a:pPr>
              <a:defRPr/>
            </a:pPr>
            <a:endParaRPr lang="en-US"/>
          </a:p>
        </p:txBody>
      </p:sp>
      <p:sp>
        <p:nvSpPr>
          <p:cNvPr id="686087"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b="0"/>
            </a:lvl1pPr>
          </a:lstStyle>
          <a:p>
            <a:fld id="{59D086DF-4770-4D54-AD9C-8A7F748DE532}" type="slidenum">
              <a:rPr lang="en-US" altLang="en-US"/>
              <a:pPr/>
              <a:t>‹#›</a:t>
            </a:fld>
            <a:endParaRPr lang="en-US" altLang="en-US"/>
          </a:p>
        </p:txBody>
      </p:sp>
    </p:spTree>
    <p:extLst>
      <p:ext uri="{BB962C8B-B14F-4D97-AF65-F5344CB8AC3E}">
        <p14:creationId xmlns:p14="http://schemas.microsoft.com/office/powerpoint/2010/main" val="38039008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F994A157-3FA3-4D5B-B7C1-54AA5A008542}" type="slidenum">
              <a:rPr lang="en-US" altLang="en-US" b="0"/>
              <a:pPr/>
              <a:t>2</a:t>
            </a:fld>
            <a:endParaRPr lang="en-US" altLang="en-US" b="0"/>
          </a:p>
        </p:txBody>
      </p:sp>
      <p:sp>
        <p:nvSpPr>
          <p:cNvPr id="43011" name="Rectangle 2"/>
          <p:cNvSpPr>
            <a:spLocks noRot="1" noChangeArrowheads="1" noTextEdit="1"/>
          </p:cNvSpPr>
          <p:nvPr>
            <p:ph type="sldImg"/>
          </p:nvPr>
        </p:nvSpPr>
        <p:spPr>
          <a:ln/>
        </p:spPr>
      </p:sp>
      <p:sp>
        <p:nvSpPr>
          <p:cNvPr id="4301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1803776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DC97663A-E4A2-4FAE-B7CE-42C93870EF2A}" type="slidenum">
              <a:rPr lang="en-US" altLang="en-US" b="0"/>
              <a:pPr/>
              <a:t>11</a:t>
            </a:fld>
            <a:endParaRPr lang="en-US" altLang="en-US" b="0"/>
          </a:p>
        </p:txBody>
      </p:sp>
      <p:sp>
        <p:nvSpPr>
          <p:cNvPr id="52227" name="Rectangle 2"/>
          <p:cNvSpPr>
            <a:spLocks noRot="1" noChangeArrowheads="1" noTextEdit="1"/>
          </p:cNvSpPr>
          <p:nvPr>
            <p:ph type="sldImg"/>
          </p:nvPr>
        </p:nvSpPr>
        <p:spPr>
          <a:ln/>
        </p:spPr>
      </p:sp>
      <p:sp>
        <p:nvSpPr>
          <p:cNvPr id="5222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8063504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62EE463F-477C-405F-8A11-DDDBA1F5CBE8}" type="slidenum">
              <a:rPr lang="en-US" altLang="en-US" b="0"/>
              <a:pPr/>
              <a:t>12</a:t>
            </a:fld>
            <a:endParaRPr lang="en-US" altLang="en-US" b="0"/>
          </a:p>
        </p:txBody>
      </p:sp>
      <p:sp>
        <p:nvSpPr>
          <p:cNvPr id="53251" name="Rectangle 2"/>
          <p:cNvSpPr>
            <a:spLocks noRot="1" noChangeArrowheads="1" noTextEdit="1"/>
          </p:cNvSpPr>
          <p:nvPr>
            <p:ph type="sldImg"/>
          </p:nvPr>
        </p:nvSpPr>
        <p:spPr>
          <a:ln/>
        </p:spPr>
      </p:sp>
      <p:sp>
        <p:nvSpPr>
          <p:cNvPr id="5325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3745687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376D05BC-40E9-4F3F-88B5-BDC6BE79CAB8}" type="slidenum">
              <a:rPr lang="en-US" altLang="en-US" b="0"/>
              <a:pPr/>
              <a:t>13</a:t>
            </a:fld>
            <a:endParaRPr lang="en-US" altLang="en-US" b="0"/>
          </a:p>
        </p:txBody>
      </p:sp>
      <p:sp>
        <p:nvSpPr>
          <p:cNvPr id="54275" name="Rectangle 2"/>
          <p:cNvSpPr>
            <a:spLocks noRot="1" noChangeArrowheads="1" noTextEdit="1"/>
          </p:cNvSpPr>
          <p:nvPr>
            <p:ph type="sldImg"/>
          </p:nvPr>
        </p:nvSpPr>
        <p:spPr>
          <a:ln/>
        </p:spPr>
      </p:sp>
      <p:sp>
        <p:nvSpPr>
          <p:cNvPr id="5427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3195829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F902F6F9-F9B4-4266-8FA3-E24A1CF1E279}" type="slidenum">
              <a:rPr lang="en-US" altLang="en-US" b="0"/>
              <a:pPr/>
              <a:t>14</a:t>
            </a:fld>
            <a:endParaRPr lang="en-US" altLang="en-US" b="0"/>
          </a:p>
        </p:txBody>
      </p:sp>
      <p:sp>
        <p:nvSpPr>
          <p:cNvPr id="55299" name="Rectangle 2"/>
          <p:cNvSpPr>
            <a:spLocks noRot="1" noChangeArrowheads="1" noTextEdit="1"/>
          </p:cNvSpPr>
          <p:nvPr>
            <p:ph type="sldImg"/>
          </p:nvPr>
        </p:nvSpPr>
        <p:spPr>
          <a:ln/>
        </p:spPr>
      </p:sp>
      <p:sp>
        <p:nvSpPr>
          <p:cNvPr id="5530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0869047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B2F8CFAF-237B-4CA1-AC6A-C348758938CD}" type="slidenum">
              <a:rPr lang="en-US" altLang="en-US" b="0"/>
              <a:pPr/>
              <a:t>15</a:t>
            </a:fld>
            <a:endParaRPr lang="en-US" altLang="en-US" b="0"/>
          </a:p>
        </p:txBody>
      </p:sp>
      <p:sp>
        <p:nvSpPr>
          <p:cNvPr id="56323" name="Rectangle 2"/>
          <p:cNvSpPr>
            <a:spLocks noRot="1" noChangeArrowheads="1" noTextEdit="1"/>
          </p:cNvSpPr>
          <p:nvPr>
            <p:ph type="sldImg"/>
          </p:nvPr>
        </p:nvSpPr>
        <p:spPr>
          <a:ln/>
        </p:spPr>
      </p:sp>
      <p:sp>
        <p:nvSpPr>
          <p:cNvPr id="5632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0259828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2CA51D74-F6E0-4E3A-9002-87A91A9595F3}" type="slidenum">
              <a:rPr lang="en-US" altLang="en-US" b="0"/>
              <a:pPr/>
              <a:t>16</a:t>
            </a:fld>
            <a:endParaRPr lang="en-US" altLang="en-US" b="0"/>
          </a:p>
        </p:txBody>
      </p:sp>
      <p:sp>
        <p:nvSpPr>
          <p:cNvPr id="57347" name="Rectangle 2"/>
          <p:cNvSpPr>
            <a:spLocks noRot="1" noChangeArrowheads="1" noTextEdit="1"/>
          </p:cNvSpPr>
          <p:nvPr>
            <p:ph type="sldImg"/>
          </p:nvPr>
        </p:nvSpPr>
        <p:spPr>
          <a:ln/>
        </p:spPr>
      </p:sp>
      <p:sp>
        <p:nvSpPr>
          <p:cNvPr id="5734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190559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61FCE543-B7A4-4A2F-BA7E-39A3CADCFF32}" type="slidenum">
              <a:rPr lang="en-US" altLang="en-US" b="0"/>
              <a:pPr/>
              <a:t>17</a:t>
            </a:fld>
            <a:endParaRPr lang="en-US" altLang="en-US" b="0"/>
          </a:p>
        </p:txBody>
      </p:sp>
      <p:sp>
        <p:nvSpPr>
          <p:cNvPr id="58371" name="Rectangle 2"/>
          <p:cNvSpPr>
            <a:spLocks noRot="1" noChangeArrowheads="1" noTextEdit="1"/>
          </p:cNvSpPr>
          <p:nvPr>
            <p:ph type="sldImg"/>
          </p:nvPr>
        </p:nvSpPr>
        <p:spPr>
          <a:ln/>
        </p:spPr>
      </p:sp>
      <p:sp>
        <p:nvSpPr>
          <p:cNvPr id="5837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5019494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017C51F3-1DC8-491C-B670-E49A9F474D28}" type="slidenum">
              <a:rPr lang="en-US" altLang="en-US" b="0"/>
              <a:pPr/>
              <a:t>18</a:t>
            </a:fld>
            <a:endParaRPr lang="en-US" altLang="en-US" b="0"/>
          </a:p>
        </p:txBody>
      </p:sp>
      <p:sp>
        <p:nvSpPr>
          <p:cNvPr id="59395" name="Rectangle 2"/>
          <p:cNvSpPr>
            <a:spLocks noRot="1" noChangeArrowheads="1" noTextEdit="1"/>
          </p:cNvSpPr>
          <p:nvPr>
            <p:ph type="sldImg"/>
          </p:nvPr>
        </p:nvSpPr>
        <p:spPr>
          <a:ln/>
        </p:spPr>
      </p:sp>
      <p:sp>
        <p:nvSpPr>
          <p:cNvPr id="5939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6847133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38AE131C-A070-4B3D-BB74-A749E27C3B8D}" type="slidenum">
              <a:rPr lang="en-US" altLang="en-US" b="0"/>
              <a:pPr/>
              <a:t>19</a:t>
            </a:fld>
            <a:endParaRPr lang="en-US" altLang="en-US" b="0"/>
          </a:p>
        </p:txBody>
      </p:sp>
      <p:sp>
        <p:nvSpPr>
          <p:cNvPr id="60419" name="Rectangle 2"/>
          <p:cNvSpPr>
            <a:spLocks noRot="1" noChangeArrowheads="1" noTextEdit="1"/>
          </p:cNvSpPr>
          <p:nvPr>
            <p:ph type="sldImg"/>
          </p:nvPr>
        </p:nvSpPr>
        <p:spPr>
          <a:ln/>
        </p:spPr>
      </p:sp>
      <p:sp>
        <p:nvSpPr>
          <p:cNvPr id="6042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40804297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F54B6F4A-44A1-445C-A4D2-4B3BE06A1980}" type="slidenum">
              <a:rPr lang="en-US" altLang="en-US" b="0"/>
              <a:pPr/>
              <a:t>20</a:t>
            </a:fld>
            <a:endParaRPr lang="en-US" altLang="en-US" b="0"/>
          </a:p>
        </p:txBody>
      </p:sp>
      <p:sp>
        <p:nvSpPr>
          <p:cNvPr id="61443" name="Rectangle 2"/>
          <p:cNvSpPr>
            <a:spLocks noRot="1" noChangeArrowheads="1" noTextEdit="1"/>
          </p:cNvSpPr>
          <p:nvPr>
            <p:ph type="sldImg"/>
          </p:nvPr>
        </p:nvSpPr>
        <p:spPr>
          <a:ln/>
        </p:spPr>
      </p:sp>
      <p:sp>
        <p:nvSpPr>
          <p:cNvPr id="614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9199665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58254708-FA77-49C0-99E5-BA0C1159C52A}" type="slidenum">
              <a:rPr lang="en-US" altLang="en-US" b="0"/>
              <a:pPr/>
              <a:t>3</a:t>
            </a:fld>
            <a:endParaRPr lang="en-US" altLang="en-US" b="0"/>
          </a:p>
        </p:txBody>
      </p:sp>
      <p:sp>
        <p:nvSpPr>
          <p:cNvPr id="44035" name="Rectangle 2"/>
          <p:cNvSpPr>
            <a:spLocks noRot="1" noChangeArrowheads="1" noTextEdit="1"/>
          </p:cNvSpPr>
          <p:nvPr>
            <p:ph type="sldImg"/>
          </p:nvPr>
        </p:nvSpPr>
        <p:spPr>
          <a:ln/>
        </p:spPr>
      </p:sp>
      <p:sp>
        <p:nvSpPr>
          <p:cNvPr id="4403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42446076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625423B6-4A61-4345-BBD5-595E910EAF30}" type="slidenum">
              <a:rPr lang="en-US" altLang="en-US" b="0"/>
              <a:pPr/>
              <a:t>21</a:t>
            </a:fld>
            <a:endParaRPr lang="en-US" altLang="en-US" b="0"/>
          </a:p>
        </p:txBody>
      </p:sp>
      <p:sp>
        <p:nvSpPr>
          <p:cNvPr id="62467" name="Rectangle 2"/>
          <p:cNvSpPr>
            <a:spLocks noRot="1" noChangeArrowheads="1" noTextEdit="1"/>
          </p:cNvSpPr>
          <p:nvPr>
            <p:ph type="sldImg"/>
          </p:nvPr>
        </p:nvSpPr>
        <p:spPr>
          <a:ln/>
        </p:spPr>
      </p:sp>
      <p:sp>
        <p:nvSpPr>
          <p:cNvPr id="6246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6346903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2C966F46-437E-4ACF-AE5A-DA2861EF59B8}" type="slidenum">
              <a:rPr lang="en-US" altLang="en-US" b="0"/>
              <a:pPr/>
              <a:t>22</a:t>
            </a:fld>
            <a:endParaRPr lang="en-US" altLang="en-US" b="0"/>
          </a:p>
        </p:txBody>
      </p:sp>
      <p:sp>
        <p:nvSpPr>
          <p:cNvPr id="63491" name="Rectangle 2"/>
          <p:cNvSpPr>
            <a:spLocks noRot="1" noChangeArrowheads="1" noTextEdit="1"/>
          </p:cNvSpPr>
          <p:nvPr>
            <p:ph type="sldImg"/>
          </p:nvPr>
        </p:nvSpPr>
        <p:spPr>
          <a:ln/>
        </p:spPr>
      </p:sp>
      <p:sp>
        <p:nvSpPr>
          <p:cNvPr id="6349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687724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E4AC7BE6-DE72-42EC-8ADE-0D95BE1B1E36}" type="slidenum">
              <a:rPr lang="en-US" altLang="en-US" b="0"/>
              <a:pPr/>
              <a:t>23</a:t>
            </a:fld>
            <a:endParaRPr lang="en-US" altLang="en-US" b="0"/>
          </a:p>
        </p:txBody>
      </p:sp>
      <p:sp>
        <p:nvSpPr>
          <p:cNvPr id="64515" name="Rectangle 2"/>
          <p:cNvSpPr>
            <a:spLocks noRot="1" noChangeArrowheads="1" noTextEdit="1"/>
          </p:cNvSpPr>
          <p:nvPr>
            <p:ph type="sldImg"/>
          </p:nvPr>
        </p:nvSpPr>
        <p:spPr>
          <a:ln/>
        </p:spPr>
      </p:sp>
      <p:sp>
        <p:nvSpPr>
          <p:cNvPr id="6451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9087675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583B6D7B-4068-4A36-8E9E-F0C4B5B9BA48}" type="slidenum">
              <a:rPr lang="en-US" altLang="en-US" b="0"/>
              <a:pPr/>
              <a:t>24</a:t>
            </a:fld>
            <a:endParaRPr lang="en-US" altLang="en-US" b="0"/>
          </a:p>
        </p:txBody>
      </p:sp>
      <p:sp>
        <p:nvSpPr>
          <p:cNvPr id="65539" name="Rectangle 2"/>
          <p:cNvSpPr>
            <a:spLocks noRot="1" noChangeArrowheads="1" noTextEdit="1"/>
          </p:cNvSpPr>
          <p:nvPr>
            <p:ph type="sldImg"/>
          </p:nvPr>
        </p:nvSpPr>
        <p:spPr>
          <a:ln/>
        </p:spPr>
      </p:sp>
      <p:sp>
        <p:nvSpPr>
          <p:cNvPr id="655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0075790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FA02A6C4-0847-41B7-8DF0-DB5D3D822812}" type="slidenum">
              <a:rPr lang="en-US" altLang="en-US" b="0"/>
              <a:pPr/>
              <a:t>25</a:t>
            </a:fld>
            <a:endParaRPr lang="en-US" altLang="en-US" b="0"/>
          </a:p>
        </p:txBody>
      </p:sp>
      <p:sp>
        <p:nvSpPr>
          <p:cNvPr id="66563" name="Rectangle 2"/>
          <p:cNvSpPr>
            <a:spLocks noRot="1" noChangeArrowheads="1" noTextEdit="1"/>
          </p:cNvSpPr>
          <p:nvPr>
            <p:ph type="sldImg"/>
          </p:nvPr>
        </p:nvSpPr>
        <p:spPr>
          <a:ln/>
        </p:spPr>
      </p:sp>
      <p:sp>
        <p:nvSpPr>
          <p:cNvPr id="6656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2948520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D638E35B-D065-4B50-8C7C-10C2A6A15A75}" type="slidenum">
              <a:rPr lang="en-US" altLang="en-US" b="0"/>
              <a:pPr/>
              <a:t>26</a:t>
            </a:fld>
            <a:endParaRPr lang="en-US" altLang="en-US" b="0"/>
          </a:p>
        </p:txBody>
      </p:sp>
      <p:sp>
        <p:nvSpPr>
          <p:cNvPr id="67587" name="Rectangle 2"/>
          <p:cNvSpPr>
            <a:spLocks noRot="1" noChangeArrowheads="1" noTextEdit="1"/>
          </p:cNvSpPr>
          <p:nvPr>
            <p:ph type="sldImg"/>
          </p:nvPr>
        </p:nvSpPr>
        <p:spPr>
          <a:ln/>
        </p:spPr>
      </p:sp>
      <p:sp>
        <p:nvSpPr>
          <p:cNvPr id="6758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8678082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DFA6C79D-8FAE-49AF-B58B-387CD40D762F}" type="slidenum">
              <a:rPr lang="en-US" altLang="en-US" b="0"/>
              <a:pPr/>
              <a:t>27</a:t>
            </a:fld>
            <a:endParaRPr lang="en-US" altLang="en-US" b="0"/>
          </a:p>
        </p:txBody>
      </p:sp>
      <p:sp>
        <p:nvSpPr>
          <p:cNvPr id="68611" name="Rectangle 2"/>
          <p:cNvSpPr>
            <a:spLocks noRot="1" noChangeArrowheads="1" noTextEdit="1"/>
          </p:cNvSpPr>
          <p:nvPr>
            <p:ph type="sldImg"/>
          </p:nvPr>
        </p:nvSpPr>
        <p:spPr>
          <a:ln/>
        </p:spPr>
      </p:sp>
      <p:sp>
        <p:nvSpPr>
          <p:cNvPr id="6861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2910515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309D5702-6FD7-4D8F-B7D0-96F5183F2F14}" type="slidenum">
              <a:rPr lang="en-US" altLang="en-US" b="0"/>
              <a:pPr/>
              <a:t>28</a:t>
            </a:fld>
            <a:endParaRPr lang="en-US" altLang="en-US" b="0"/>
          </a:p>
        </p:txBody>
      </p:sp>
      <p:sp>
        <p:nvSpPr>
          <p:cNvPr id="69635" name="Rectangle 2"/>
          <p:cNvSpPr>
            <a:spLocks noRot="1" noChangeArrowheads="1" noTextEdit="1"/>
          </p:cNvSpPr>
          <p:nvPr>
            <p:ph type="sldImg"/>
          </p:nvPr>
        </p:nvSpPr>
        <p:spPr>
          <a:ln/>
        </p:spPr>
      </p:sp>
      <p:sp>
        <p:nvSpPr>
          <p:cNvPr id="6963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9542305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2FEF2B95-51E0-4C6D-A3F5-053234BBB455}" type="slidenum">
              <a:rPr lang="en-US" altLang="en-US" b="0"/>
              <a:pPr/>
              <a:t>29</a:t>
            </a:fld>
            <a:endParaRPr lang="en-US" altLang="en-US" b="0"/>
          </a:p>
        </p:txBody>
      </p:sp>
      <p:sp>
        <p:nvSpPr>
          <p:cNvPr id="70659" name="Rectangle 2"/>
          <p:cNvSpPr>
            <a:spLocks noRot="1" noChangeArrowheads="1" noTextEdit="1"/>
          </p:cNvSpPr>
          <p:nvPr>
            <p:ph type="sldImg"/>
          </p:nvPr>
        </p:nvSpPr>
        <p:spPr>
          <a:ln/>
        </p:spPr>
      </p:sp>
      <p:sp>
        <p:nvSpPr>
          <p:cNvPr id="7066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1223985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4238EB55-B381-4F16-A7A3-5BC0E1A7710F}" type="slidenum">
              <a:rPr lang="en-US" altLang="en-US" b="0"/>
              <a:pPr/>
              <a:t>30</a:t>
            </a:fld>
            <a:endParaRPr lang="en-US" altLang="en-US" b="0"/>
          </a:p>
        </p:txBody>
      </p:sp>
      <p:sp>
        <p:nvSpPr>
          <p:cNvPr id="71683" name="Rectangle 2"/>
          <p:cNvSpPr>
            <a:spLocks noRot="1" noChangeArrowheads="1" noTextEdit="1"/>
          </p:cNvSpPr>
          <p:nvPr>
            <p:ph type="sldImg"/>
          </p:nvPr>
        </p:nvSpPr>
        <p:spPr>
          <a:ln/>
        </p:spPr>
      </p:sp>
      <p:sp>
        <p:nvSpPr>
          <p:cNvPr id="716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283638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2DF3300D-FFC9-4488-A380-115F3674265D}" type="slidenum">
              <a:rPr lang="en-US" altLang="en-US" b="0"/>
              <a:pPr/>
              <a:t>4</a:t>
            </a:fld>
            <a:endParaRPr lang="en-US" altLang="en-US" b="0"/>
          </a:p>
        </p:txBody>
      </p:sp>
      <p:sp>
        <p:nvSpPr>
          <p:cNvPr id="45059" name="Rectangle 2"/>
          <p:cNvSpPr>
            <a:spLocks noRot="1" noChangeArrowheads="1" noTextEdit="1"/>
          </p:cNvSpPr>
          <p:nvPr>
            <p:ph type="sldImg"/>
          </p:nvPr>
        </p:nvSpPr>
        <p:spPr>
          <a:ln/>
        </p:spPr>
      </p:sp>
      <p:sp>
        <p:nvSpPr>
          <p:cNvPr id="4506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6956242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01D72534-D627-4B5C-B6E4-F6EABE64F296}" type="slidenum">
              <a:rPr lang="en-US" altLang="en-US" b="0"/>
              <a:pPr/>
              <a:t>31</a:t>
            </a:fld>
            <a:endParaRPr lang="en-US" altLang="en-US" b="0"/>
          </a:p>
        </p:txBody>
      </p:sp>
      <p:sp>
        <p:nvSpPr>
          <p:cNvPr id="72707" name="Rectangle 2"/>
          <p:cNvSpPr>
            <a:spLocks noRot="1" noChangeArrowheads="1" noTextEdit="1"/>
          </p:cNvSpPr>
          <p:nvPr>
            <p:ph type="sldImg"/>
          </p:nvPr>
        </p:nvSpPr>
        <p:spPr>
          <a:ln/>
        </p:spPr>
      </p:sp>
      <p:sp>
        <p:nvSpPr>
          <p:cNvPr id="7270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5416935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6794FB88-BBB2-4801-AD9B-726ACBFB9592}" type="slidenum">
              <a:rPr lang="en-US" altLang="en-US" b="0"/>
              <a:pPr/>
              <a:t>32</a:t>
            </a:fld>
            <a:endParaRPr lang="en-US" altLang="en-US" b="0"/>
          </a:p>
        </p:txBody>
      </p:sp>
      <p:sp>
        <p:nvSpPr>
          <p:cNvPr id="73731" name="Rectangle 2"/>
          <p:cNvSpPr>
            <a:spLocks noRot="1" noChangeArrowheads="1" noTextEdit="1"/>
          </p:cNvSpPr>
          <p:nvPr>
            <p:ph type="sldImg"/>
          </p:nvPr>
        </p:nvSpPr>
        <p:spPr>
          <a:ln/>
        </p:spPr>
      </p:sp>
      <p:sp>
        <p:nvSpPr>
          <p:cNvPr id="7373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3234331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5A1790AC-92CC-4500-A82E-E6B9196B2042}" type="slidenum">
              <a:rPr lang="en-US" altLang="en-US" b="0"/>
              <a:pPr/>
              <a:t>33</a:t>
            </a:fld>
            <a:endParaRPr lang="en-US" altLang="en-US" b="0"/>
          </a:p>
        </p:txBody>
      </p:sp>
      <p:sp>
        <p:nvSpPr>
          <p:cNvPr id="74755" name="Rectangle 2"/>
          <p:cNvSpPr>
            <a:spLocks noRot="1" noChangeArrowheads="1" noTextEdit="1"/>
          </p:cNvSpPr>
          <p:nvPr>
            <p:ph type="sldImg"/>
          </p:nvPr>
        </p:nvSpPr>
        <p:spPr>
          <a:ln/>
        </p:spPr>
      </p:sp>
      <p:sp>
        <p:nvSpPr>
          <p:cNvPr id="7475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8040244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E96AC97F-3A4B-41AE-AA3E-01CA32C18897}" type="slidenum">
              <a:rPr lang="en-US" altLang="en-US" b="0"/>
              <a:pPr/>
              <a:t>5</a:t>
            </a:fld>
            <a:endParaRPr lang="en-US" altLang="en-US" b="0"/>
          </a:p>
        </p:txBody>
      </p:sp>
      <p:sp>
        <p:nvSpPr>
          <p:cNvPr id="46083" name="Rectangle 2"/>
          <p:cNvSpPr>
            <a:spLocks noRot="1" noChangeArrowheads="1" noTextEdit="1"/>
          </p:cNvSpPr>
          <p:nvPr>
            <p:ph type="sldImg"/>
          </p:nvPr>
        </p:nvSpPr>
        <p:spPr>
          <a:ln/>
        </p:spPr>
      </p:sp>
      <p:sp>
        <p:nvSpPr>
          <p:cNvPr id="4608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2586294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A7CB3344-5769-4647-8E65-CD92BA066EE4}" type="slidenum">
              <a:rPr lang="en-US" altLang="en-US" b="0"/>
              <a:pPr/>
              <a:t>6</a:t>
            </a:fld>
            <a:endParaRPr lang="en-US" altLang="en-US" b="0"/>
          </a:p>
        </p:txBody>
      </p:sp>
      <p:sp>
        <p:nvSpPr>
          <p:cNvPr id="47107" name="Rectangle 2"/>
          <p:cNvSpPr>
            <a:spLocks noRot="1" noChangeArrowheads="1" noTextEdit="1"/>
          </p:cNvSpPr>
          <p:nvPr>
            <p:ph type="sldImg"/>
          </p:nvPr>
        </p:nvSpPr>
        <p:spPr>
          <a:ln/>
        </p:spPr>
      </p:sp>
      <p:sp>
        <p:nvSpPr>
          <p:cNvPr id="4710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4230387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819427D9-CD6F-455C-8610-56AE3AD34E2F}" type="slidenum">
              <a:rPr lang="en-US" altLang="en-US" b="0"/>
              <a:pPr/>
              <a:t>7</a:t>
            </a:fld>
            <a:endParaRPr lang="en-US" altLang="en-US" b="0"/>
          </a:p>
        </p:txBody>
      </p:sp>
      <p:sp>
        <p:nvSpPr>
          <p:cNvPr id="48131" name="Rectangle 2"/>
          <p:cNvSpPr>
            <a:spLocks noRot="1" noChangeArrowheads="1" noTextEdit="1"/>
          </p:cNvSpPr>
          <p:nvPr>
            <p:ph type="sldImg"/>
          </p:nvPr>
        </p:nvSpPr>
        <p:spPr>
          <a:ln/>
        </p:spPr>
      </p:sp>
      <p:sp>
        <p:nvSpPr>
          <p:cNvPr id="4813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1551812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DB1D98CE-8AB8-417F-89A6-180F9AB8EEDF}" type="slidenum">
              <a:rPr lang="en-US" altLang="en-US" b="0"/>
              <a:pPr/>
              <a:t>8</a:t>
            </a:fld>
            <a:endParaRPr lang="en-US" altLang="en-US" b="0"/>
          </a:p>
        </p:txBody>
      </p:sp>
      <p:sp>
        <p:nvSpPr>
          <p:cNvPr id="49155" name="Rectangle 2"/>
          <p:cNvSpPr>
            <a:spLocks noRot="1" noChangeArrowheads="1" noTextEdit="1"/>
          </p:cNvSpPr>
          <p:nvPr>
            <p:ph type="sldImg"/>
          </p:nvPr>
        </p:nvSpPr>
        <p:spPr>
          <a:ln/>
        </p:spPr>
      </p:sp>
      <p:sp>
        <p:nvSpPr>
          <p:cNvPr id="4915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7593774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05E2CF20-054D-4308-93EA-8D22E7FA74BE}" type="slidenum">
              <a:rPr lang="en-US" altLang="en-US" b="0"/>
              <a:pPr/>
              <a:t>9</a:t>
            </a:fld>
            <a:endParaRPr lang="en-US" altLang="en-US" b="0"/>
          </a:p>
        </p:txBody>
      </p:sp>
      <p:sp>
        <p:nvSpPr>
          <p:cNvPr id="50179" name="Rectangle 2"/>
          <p:cNvSpPr>
            <a:spLocks noRot="1" noChangeArrowheads="1" noTextEdit="1"/>
          </p:cNvSpPr>
          <p:nvPr>
            <p:ph type="sldImg"/>
          </p:nvPr>
        </p:nvSpPr>
        <p:spPr>
          <a:ln/>
        </p:spPr>
      </p:sp>
      <p:sp>
        <p:nvSpPr>
          <p:cNvPr id="5018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9594267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fld id="{DE74C610-2634-4818-85FA-60E1BDAB50EA}" type="slidenum">
              <a:rPr lang="en-US" altLang="en-US" b="0"/>
              <a:pPr/>
              <a:t>10</a:t>
            </a:fld>
            <a:endParaRPr lang="en-US" altLang="en-US" b="0"/>
          </a:p>
        </p:txBody>
      </p:sp>
      <p:sp>
        <p:nvSpPr>
          <p:cNvPr id="51203" name="Rectangle 2"/>
          <p:cNvSpPr>
            <a:spLocks noRot="1" noChangeArrowheads="1" noTextEdit="1"/>
          </p:cNvSpPr>
          <p:nvPr>
            <p:ph type="sldImg"/>
          </p:nvPr>
        </p:nvSpPr>
        <p:spPr>
          <a:ln/>
        </p:spPr>
      </p:sp>
      <p:sp>
        <p:nvSpPr>
          <p:cNvPr id="5120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7778567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 Box 17"/>
          <p:cNvSpPr txBox="1">
            <a:spLocks noChangeArrowheads="1"/>
          </p:cNvSpPr>
          <p:nvPr userDrawn="1"/>
        </p:nvSpPr>
        <p:spPr bwMode="auto">
          <a:xfrm>
            <a:off x="0" y="6553200"/>
            <a:ext cx="2209800" cy="304800"/>
          </a:xfrm>
          <a:prstGeom prst="rect">
            <a:avLst/>
          </a:prstGeom>
          <a:noFill/>
          <a:ln w="9525">
            <a:noFill/>
            <a:miter lim="800000"/>
            <a:headEnd/>
            <a:tailEnd/>
          </a:ln>
          <a:effectLst/>
        </p:spPr>
        <p:txBody>
          <a:bodyPr>
            <a:spAutoFit/>
          </a:bodyPr>
          <a:lstStyle/>
          <a:p>
            <a:pPr eaLnBrk="1" hangingPunct="1">
              <a:spcBef>
                <a:spcPct val="50000"/>
              </a:spcBef>
              <a:defRPr/>
            </a:pPr>
            <a:r>
              <a:rPr lang="en-US" altLang="en-US" sz="1400" b="0">
                <a:latin typeface="McGrawHill-Italic" pitchFamily="2" charset="0"/>
              </a:rPr>
              <a:t>McGraw-Hill</a:t>
            </a:r>
            <a:endParaRPr lang="en-US" altLang="en-US" sz="2400" b="0"/>
          </a:p>
        </p:txBody>
      </p:sp>
      <p:sp>
        <p:nvSpPr>
          <p:cNvPr id="5" name="Text Box 18"/>
          <p:cNvSpPr txBox="1">
            <a:spLocks noChangeArrowheads="1"/>
          </p:cNvSpPr>
          <p:nvPr userDrawn="1"/>
        </p:nvSpPr>
        <p:spPr bwMode="auto">
          <a:xfrm>
            <a:off x="4572000" y="6553200"/>
            <a:ext cx="4572000" cy="304800"/>
          </a:xfrm>
          <a:prstGeom prst="rect">
            <a:avLst/>
          </a:prstGeom>
          <a:noFill/>
          <a:ln w="9525">
            <a:noFill/>
            <a:miter lim="800000"/>
            <a:headEnd/>
            <a:tailEnd/>
          </a:ln>
          <a:effectLst/>
        </p:spPr>
        <p:txBody>
          <a:bodyPr>
            <a:spAutoFit/>
          </a:bodyPr>
          <a:lstStyle/>
          <a:p>
            <a:pPr algn="r" eaLnBrk="1" hangingPunct="1">
              <a:spcBef>
                <a:spcPct val="50000"/>
              </a:spcBef>
              <a:buFontTx/>
              <a:buChar char="©"/>
              <a:defRPr/>
            </a:pPr>
            <a:r>
              <a:rPr lang="en-US" altLang="en-US" sz="1400" b="0">
                <a:latin typeface="McGrawHill-Italic" pitchFamily="2" charset="0"/>
              </a:rPr>
              <a:t>The McGraw-Hill Companies, Inc., 2000</a:t>
            </a:r>
            <a:endParaRPr lang="en-US" altLang="en-US" sz="2400" b="0"/>
          </a:p>
        </p:txBody>
      </p:sp>
      <p:sp>
        <p:nvSpPr>
          <p:cNvPr id="2" name="Title 1"/>
          <p:cNvSpPr>
            <a:spLocks noGrp="1"/>
          </p:cNvSpPr>
          <p:nvPr>
            <p:ph type="ctrTitle"/>
          </p:nvPr>
        </p:nvSpPr>
        <p:spPr>
          <a:xfrm>
            <a:off x="1905000" y="2130425"/>
            <a:ext cx="70866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Date Placeholder 3"/>
          <p:cNvSpPr>
            <a:spLocks noGrp="1"/>
          </p:cNvSpPr>
          <p:nvPr>
            <p:ph type="dt" sz="half" idx="10"/>
          </p:nvPr>
        </p:nvSpPr>
        <p:spPr/>
        <p:txBody>
          <a:bodyPr/>
          <a:lstStyle>
            <a:lvl1pPr>
              <a:defRPr/>
            </a:lvl1pPr>
          </a:lstStyle>
          <a:p>
            <a:pPr>
              <a:defRPr/>
            </a:pPr>
            <a:endParaRPr lang="en-US"/>
          </a:p>
        </p:txBody>
      </p:sp>
      <p:sp>
        <p:nvSpPr>
          <p:cNvPr id="7" name="Footer Placeholder 4"/>
          <p:cNvSpPr>
            <a:spLocks noGrp="1"/>
          </p:cNvSpPr>
          <p:nvPr>
            <p:ph type="ftr" sz="quarter" idx="11"/>
          </p:nvPr>
        </p:nvSpPr>
        <p:spPr/>
        <p:txBody>
          <a:bodyPr/>
          <a:lstStyle>
            <a:lvl1pPr>
              <a:defRPr/>
            </a:lvl1pPr>
          </a:lstStyle>
          <a:p>
            <a:pPr>
              <a:defRPr/>
            </a:pPr>
            <a:r>
              <a:rPr lang="en-US"/>
              <a:t>2.#</a:t>
            </a:r>
          </a:p>
        </p:txBody>
      </p:sp>
      <p:sp>
        <p:nvSpPr>
          <p:cNvPr id="8" name="Slide Number Placeholder 5"/>
          <p:cNvSpPr>
            <a:spLocks noGrp="1"/>
          </p:cNvSpPr>
          <p:nvPr>
            <p:ph type="sldNum" sz="quarter" idx="12"/>
          </p:nvPr>
        </p:nvSpPr>
        <p:spPr/>
        <p:txBody>
          <a:bodyPr/>
          <a:lstStyle>
            <a:lvl1pPr>
              <a:defRPr/>
            </a:lvl1pPr>
          </a:lstStyle>
          <a:p>
            <a:fld id="{A412F812-CC46-4A34-9C79-CD31CAB88BCD}" type="slidenum">
              <a:rPr lang="en-US" altLang="en-US"/>
              <a:pPr/>
              <a:t>‹#›</a:t>
            </a:fld>
            <a:endParaRPr lang="en-US" altLang="en-US"/>
          </a:p>
        </p:txBody>
      </p:sp>
    </p:spTree>
    <p:extLst>
      <p:ext uri="{BB962C8B-B14F-4D97-AF65-F5344CB8AC3E}">
        <p14:creationId xmlns:p14="http://schemas.microsoft.com/office/powerpoint/2010/main" val="9231110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50720F0-0DF2-4CD0-ACFE-758A8A6CFC67}" type="datetime1">
              <a:rPr lang="en-US"/>
              <a:pPr>
                <a:defRPr/>
              </a:pPr>
              <a:t>9/27/2016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r>
              <a:rPr lang="en-US" altLang="en-US"/>
              <a:t>2.</a:t>
            </a:r>
            <a:fld id="{5F3E60D0-A723-4CAC-8E41-EB230D1C7910}" type="slidenum">
              <a:rPr lang="en-US" altLang="en-US"/>
              <a:pPr/>
              <a:t>‹#›</a:t>
            </a:fld>
            <a:endParaRPr lang="en-US" altLang="en-US"/>
          </a:p>
        </p:txBody>
      </p:sp>
    </p:spTree>
    <p:extLst>
      <p:ext uri="{BB962C8B-B14F-4D97-AF65-F5344CB8AC3E}">
        <p14:creationId xmlns:p14="http://schemas.microsoft.com/office/powerpoint/2010/main" val="2213901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840C89B-22C3-47CF-95F9-8D47D64A79EB}" type="datetime1">
              <a:rPr lang="en-US"/>
              <a:pPr>
                <a:defRPr/>
              </a:pPr>
              <a:t>9/27/2016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r>
              <a:rPr lang="en-US" altLang="en-US"/>
              <a:t>2.</a:t>
            </a:r>
            <a:fld id="{84FEAE13-3FCF-4DD9-A867-D185D8C7B1BA}" type="slidenum">
              <a:rPr lang="en-US" altLang="en-US"/>
              <a:pPr/>
              <a:t>‹#›</a:t>
            </a:fld>
            <a:endParaRPr lang="en-US" altLang="en-US"/>
          </a:p>
        </p:txBody>
      </p:sp>
    </p:spTree>
    <p:extLst>
      <p:ext uri="{BB962C8B-B14F-4D97-AF65-F5344CB8AC3E}">
        <p14:creationId xmlns:p14="http://schemas.microsoft.com/office/powerpoint/2010/main" val="419365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209800" y="2728913"/>
            <a:ext cx="6096000" cy="776287"/>
          </a:xfrm>
        </p:spPr>
        <p:txBody>
          <a:bodyPr/>
          <a:lstStyle>
            <a:lvl1pPr>
              <a:defRPr/>
            </a:lvl1pPr>
          </a:lstStyle>
          <a:p>
            <a:pPr lvl="0"/>
            <a:r>
              <a:rPr lang="en-US" noProof="0" smtClean="0"/>
              <a:t>Click to edit Master title style</a:t>
            </a:r>
          </a:p>
        </p:txBody>
      </p:sp>
      <p:sp>
        <p:nvSpPr>
          <p:cNvPr id="5123" name="Rectangle 3"/>
          <p:cNvSpPr>
            <a:spLocks noGrp="1" noChangeArrowheads="1"/>
          </p:cNvSpPr>
          <p:nvPr>
            <p:ph type="subTitle" idx="1"/>
          </p:nvPr>
        </p:nvSpPr>
        <p:spPr>
          <a:xfrm>
            <a:off x="1371600" y="3886200"/>
            <a:ext cx="6400800" cy="12954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4" name="Rectangle 3"/>
          <p:cNvSpPr>
            <a:spLocks noGrp="1" noChangeArrowheads="1"/>
          </p:cNvSpPr>
          <p:nvPr>
            <p:ph type="dt" sz="half" idx="10"/>
          </p:nvPr>
        </p:nvSpPr>
        <p:spPr bwMode="auto">
          <a:xfrm>
            <a:off x="4038600" y="5486400"/>
            <a:ext cx="1905000" cy="457200"/>
          </a:xfrm>
          <a:prstGeom prst="rect">
            <a:avLst/>
          </a:prstGeom>
          <a:extLst/>
        </p:spPr>
        <p:txBody>
          <a:bodyPr vert="horz" wrap="square" lIns="91440" tIns="45720" rIns="91440" bIns="45720" numCol="1" anchor="b" anchorCtr="0" compatLnSpc="1">
            <a:prstTxWarp prst="textNoShape">
              <a:avLst/>
            </a:prstTxWarp>
          </a:bodyPr>
          <a:lstStyle>
            <a:lvl1pPr algn="l" rtl="0" eaLnBrk="1" hangingPunct="1">
              <a:defRPr sz="1400" b="0">
                <a:solidFill>
                  <a:srgbClr val="1C1C1C"/>
                </a:solidFill>
                <a:latin typeface="Tahoma"/>
                <a:cs typeface="Arial"/>
              </a:defRPr>
            </a:lvl1pPr>
          </a:lstStyle>
          <a:p>
            <a:pPr>
              <a:defRPr/>
            </a:pPr>
            <a:r>
              <a:rPr lang="en-US"/>
              <a:t>4/3/2011</a:t>
            </a:r>
          </a:p>
        </p:txBody>
      </p:sp>
    </p:spTree>
    <p:extLst>
      <p:ext uri="{BB962C8B-B14F-4D97-AF65-F5344CB8AC3E}">
        <p14:creationId xmlns:p14="http://schemas.microsoft.com/office/powerpoint/2010/main" val="7977181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764772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573793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95400" y="1371600"/>
            <a:ext cx="3752850"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00650" y="1371600"/>
            <a:ext cx="3754438"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892716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584095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933775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5574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04872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1ACFD92-3032-4A46-997C-FF8B4236DB3A}" type="datetime1">
              <a:rPr lang="en-US"/>
              <a:pPr>
                <a:defRPr/>
              </a:pPr>
              <a:t>9/27/2016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r>
              <a:rPr lang="en-US" altLang="en-US"/>
              <a:t>2.</a:t>
            </a:r>
            <a:fld id="{AE2199F3-FD70-409F-9E50-E25EEDF87DBD}" type="slidenum">
              <a:rPr lang="en-US" altLang="en-US"/>
              <a:pPr/>
              <a:t>‹#›</a:t>
            </a:fld>
            <a:endParaRPr lang="en-US" altLang="en-US"/>
          </a:p>
        </p:txBody>
      </p:sp>
    </p:spTree>
    <p:extLst>
      <p:ext uri="{BB962C8B-B14F-4D97-AF65-F5344CB8AC3E}">
        <p14:creationId xmlns:p14="http://schemas.microsoft.com/office/powerpoint/2010/main" val="28959376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381161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6919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214313"/>
            <a:ext cx="1951038" cy="591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50938" y="214313"/>
            <a:ext cx="5700712"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087652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307262" cy="6238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95400" y="1371600"/>
            <a:ext cx="3752850" cy="47609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00650" y="1371600"/>
            <a:ext cx="3754438" cy="47609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79681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 Box 5"/>
          <p:cNvSpPr txBox="1">
            <a:spLocks noChangeArrowheads="1"/>
          </p:cNvSpPr>
          <p:nvPr userDrawn="1"/>
        </p:nvSpPr>
        <p:spPr bwMode="auto">
          <a:xfrm>
            <a:off x="5257800" y="5410200"/>
            <a:ext cx="3446463" cy="244475"/>
          </a:xfrm>
          <a:prstGeom prst="rect">
            <a:avLst/>
          </a:prstGeom>
          <a:noFill/>
          <a:ln>
            <a:noFill/>
          </a:ln>
          <a:effectLst/>
          <a:extLst/>
        </p:spPr>
        <p:txBody>
          <a:bodyPr wrap="none">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algn="r">
              <a:defRPr/>
            </a:pPr>
            <a:r>
              <a:rPr lang="en-US" sz="1000" b="0" smtClean="0">
                <a:solidFill>
                  <a:srgbClr val="000000"/>
                </a:solidFill>
                <a:latin typeface="Arial" charset="0"/>
              </a:rPr>
              <a:t>Slides prepared by Rose Williams, </a:t>
            </a:r>
            <a:r>
              <a:rPr lang="en-US" sz="1000" b="0" i="1" smtClean="0">
                <a:solidFill>
                  <a:srgbClr val="000000"/>
                </a:solidFill>
                <a:latin typeface="Arial" charset="0"/>
              </a:rPr>
              <a:t>Binghamton University</a:t>
            </a:r>
            <a:r>
              <a:rPr lang="en-US" sz="1000" b="0" smtClean="0">
                <a:solidFill>
                  <a:srgbClr val="000000"/>
                </a:solidFill>
                <a:latin typeface="Arial" charset="0"/>
              </a:rPr>
              <a:t> </a:t>
            </a:r>
          </a:p>
        </p:txBody>
      </p:sp>
      <p:sp>
        <p:nvSpPr>
          <p:cNvPr id="111618" name="Rectangle 2"/>
          <p:cNvSpPr>
            <a:spLocks noGrp="1" noChangeArrowheads="1"/>
          </p:cNvSpPr>
          <p:nvPr>
            <p:ph type="ctrTitle"/>
          </p:nvPr>
        </p:nvSpPr>
        <p:spPr>
          <a:xfrm>
            <a:off x="2209800" y="2728913"/>
            <a:ext cx="6096000" cy="776287"/>
          </a:xfrm>
        </p:spPr>
        <p:txBody>
          <a:bodyPr/>
          <a:lstStyle>
            <a:lvl1pPr>
              <a:defRPr/>
            </a:lvl1pPr>
          </a:lstStyle>
          <a:p>
            <a:pPr lvl="0"/>
            <a:r>
              <a:rPr lang="en-US" noProof="0" smtClean="0"/>
              <a:t>Click to edit Master title style</a:t>
            </a:r>
          </a:p>
        </p:txBody>
      </p:sp>
      <p:sp>
        <p:nvSpPr>
          <p:cNvPr id="111619" name="Rectangle 3"/>
          <p:cNvSpPr>
            <a:spLocks noGrp="1" noChangeArrowheads="1"/>
          </p:cNvSpPr>
          <p:nvPr>
            <p:ph type="subTitle" idx="1"/>
          </p:nvPr>
        </p:nvSpPr>
        <p:spPr>
          <a:xfrm>
            <a:off x="1371600" y="3886200"/>
            <a:ext cx="6400800" cy="12954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5" name="Rectangle 4"/>
          <p:cNvSpPr>
            <a:spLocks noGrp="1" noChangeArrowheads="1"/>
          </p:cNvSpPr>
          <p:nvPr>
            <p:ph type="dt" sz="half" idx="10"/>
          </p:nvPr>
        </p:nvSpPr>
        <p:spPr bwMode="auto">
          <a:xfrm>
            <a:off x="4038600" y="5486400"/>
            <a:ext cx="1905000" cy="457200"/>
          </a:xfrm>
          <a:prstGeom prst="rect">
            <a:avLst/>
          </a:prstGeom>
          <a:extLst/>
        </p:spPr>
        <p:txBody>
          <a:bodyPr vert="horz" wrap="square" lIns="91440" tIns="45720" rIns="91440" bIns="45720" numCol="1" anchor="b" anchorCtr="0" compatLnSpc="1">
            <a:prstTxWarp prst="textNoShape">
              <a:avLst/>
            </a:prstTxWarp>
          </a:bodyPr>
          <a:lstStyle>
            <a:lvl1pPr algn="l" rtl="0" eaLnBrk="1" hangingPunct="1">
              <a:defRPr sz="1400" b="0">
                <a:solidFill>
                  <a:srgbClr val="1C1C1C"/>
                </a:solidFill>
                <a:latin typeface="Tahoma" pitchFamily="34" charset="0"/>
              </a:defRPr>
            </a:lvl1pPr>
          </a:lstStyle>
          <a:p>
            <a:pPr>
              <a:defRPr/>
            </a:pPr>
            <a:endParaRPr lang="en-US"/>
          </a:p>
        </p:txBody>
      </p:sp>
    </p:spTree>
    <p:extLst>
      <p:ext uri="{BB962C8B-B14F-4D97-AF65-F5344CB8AC3E}">
        <p14:creationId xmlns:p14="http://schemas.microsoft.com/office/powerpoint/2010/main" val="5659452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648664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935551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371600"/>
            <a:ext cx="3752850"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7250" y="1371600"/>
            <a:ext cx="3754438"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96156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77535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6802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B7411BB-A2AA-402D-B12B-12263D67F2E7}" type="datetime1">
              <a:rPr lang="en-US"/>
              <a:pPr>
                <a:defRPr/>
              </a:pPr>
              <a:t>9/27/2016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r>
              <a:rPr lang="en-US" altLang="en-US"/>
              <a:t>2.</a:t>
            </a:r>
            <a:fld id="{82BA26A1-B70C-4E77-8FB7-CE2FE6DFCBCF}" type="slidenum">
              <a:rPr lang="en-US" altLang="en-US"/>
              <a:pPr/>
              <a:t>‹#›</a:t>
            </a:fld>
            <a:endParaRPr lang="en-US" altLang="en-US"/>
          </a:p>
        </p:txBody>
      </p:sp>
    </p:spTree>
    <p:extLst>
      <p:ext uri="{BB962C8B-B14F-4D97-AF65-F5344CB8AC3E}">
        <p14:creationId xmlns:p14="http://schemas.microsoft.com/office/powerpoint/2010/main" val="186326981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49632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448361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905893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246728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7988" y="214313"/>
            <a:ext cx="1997075" cy="591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14313"/>
            <a:ext cx="5843588"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682650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24E5415-DD43-442B-AAB6-8E064261CE2C}" type="datetime1">
              <a:rPr lang="en-US"/>
              <a:pPr>
                <a:defRPr/>
              </a:pPr>
              <a:t>9/27/2016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r>
              <a:rPr lang="en-US" altLang="en-US"/>
              <a:t>2.</a:t>
            </a:r>
            <a:fld id="{89651BC3-57E9-4412-9879-FB0E3E08868B}" type="slidenum">
              <a:rPr lang="en-US" altLang="en-US"/>
              <a:pPr/>
              <a:t>‹#›</a:t>
            </a:fld>
            <a:endParaRPr lang="en-US" altLang="en-US"/>
          </a:p>
        </p:txBody>
      </p:sp>
    </p:spTree>
    <p:extLst>
      <p:ext uri="{BB962C8B-B14F-4D97-AF65-F5344CB8AC3E}">
        <p14:creationId xmlns:p14="http://schemas.microsoft.com/office/powerpoint/2010/main" val="2630478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A4DCCE0-1D08-4937-8321-C9326BE5DAE3}" type="datetime1">
              <a:rPr lang="en-US"/>
              <a:pPr>
                <a:defRPr/>
              </a:pPr>
              <a:t>9/27/2016</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r>
              <a:rPr lang="en-US" altLang="en-US"/>
              <a:t>2.</a:t>
            </a:r>
            <a:fld id="{4D1DD709-3217-4E3B-A086-FB761964A6CC}" type="slidenum">
              <a:rPr lang="en-US" altLang="en-US"/>
              <a:pPr/>
              <a:t>‹#›</a:t>
            </a:fld>
            <a:endParaRPr lang="en-US" altLang="en-US"/>
          </a:p>
        </p:txBody>
      </p:sp>
    </p:spTree>
    <p:extLst>
      <p:ext uri="{BB962C8B-B14F-4D97-AF65-F5344CB8AC3E}">
        <p14:creationId xmlns:p14="http://schemas.microsoft.com/office/powerpoint/2010/main" val="3785937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65A7DA9-36D5-42C0-BF98-F1DA0F61D59E}" type="datetime1">
              <a:rPr lang="en-US"/>
              <a:pPr>
                <a:defRPr/>
              </a:pPr>
              <a:t>9/27/2016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r>
              <a:rPr lang="en-US" altLang="en-US"/>
              <a:t>2.</a:t>
            </a:r>
            <a:fld id="{C7DACD61-CF3D-4694-91DE-368618BD2621}" type="slidenum">
              <a:rPr lang="en-US" altLang="en-US"/>
              <a:pPr/>
              <a:t>‹#›</a:t>
            </a:fld>
            <a:endParaRPr lang="en-US" altLang="en-US"/>
          </a:p>
        </p:txBody>
      </p:sp>
    </p:spTree>
    <p:extLst>
      <p:ext uri="{BB962C8B-B14F-4D97-AF65-F5344CB8AC3E}">
        <p14:creationId xmlns:p14="http://schemas.microsoft.com/office/powerpoint/2010/main" val="38389114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224CB93-D5EE-4784-9CCD-9041CD388DBE}" type="datetime1">
              <a:rPr lang="en-US"/>
              <a:pPr>
                <a:defRPr/>
              </a:pPr>
              <a:t>9/27/2016</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r>
              <a:rPr lang="en-US" altLang="en-US"/>
              <a:t>2.</a:t>
            </a:r>
            <a:fld id="{D5C3E411-8E91-48CF-8F06-52A0AAD561D8}" type="slidenum">
              <a:rPr lang="en-US" altLang="en-US"/>
              <a:pPr/>
              <a:t>‹#›</a:t>
            </a:fld>
            <a:endParaRPr lang="en-US" altLang="en-US"/>
          </a:p>
        </p:txBody>
      </p:sp>
    </p:spTree>
    <p:extLst>
      <p:ext uri="{BB962C8B-B14F-4D97-AF65-F5344CB8AC3E}">
        <p14:creationId xmlns:p14="http://schemas.microsoft.com/office/powerpoint/2010/main" val="172479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8D9678A-BEF6-49EE-8F85-0DE903CEE39D}" type="datetime1">
              <a:rPr lang="en-US"/>
              <a:pPr>
                <a:defRPr/>
              </a:pPr>
              <a:t>9/27/2016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r>
              <a:rPr lang="en-US" altLang="en-US"/>
              <a:t>2.</a:t>
            </a:r>
            <a:fld id="{55CEE1F8-6E45-441D-863D-66CD6E5408C2}" type="slidenum">
              <a:rPr lang="en-US" altLang="en-US"/>
              <a:pPr/>
              <a:t>‹#›</a:t>
            </a:fld>
            <a:endParaRPr lang="en-US" altLang="en-US"/>
          </a:p>
        </p:txBody>
      </p:sp>
    </p:spTree>
    <p:extLst>
      <p:ext uri="{BB962C8B-B14F-4D97-AF65-F5344CB8AC3E}">
        <p14:creationId xmlns:p14="http://schemas.microsoft.com/office/powerpoint/2010/main" val="18535298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95DFAA3-FC6F-4301-A06F-9EA5EB9387C5}" type="datetime1">
              <a:rPr lang="en-US"/>
              <a:pPr>
                <a:defRPr/>
              </a:pPr>
              <a:t>9/27/2016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r>
              <a:rPr lang="en-US" altLang="en-US"/>
              <a:t>2.</a:t>
            </a:r>
            <a:fld id="{97276AE4-C07D-489D-A37B-AD300DD71EB2}" type="slidenum">
              <a:rPr lang="en-US" altLang="en-US"/>
              <a:pPr/>
              <a:t>‹#›</a:t>
            </a:fld>
            <a:endParaRPr lang="en-US" altLang="en-US"/>
          </a:p>
        </p:txBody>
      </p:sp>
    </p:spTree>
    <p:extLst>
      <p:ext uri="{BB962C8B-B14F-4D97-AF65-F5344CB8AC3E}">
        <p14:creationId xmlns:p14="http://schemas.microsoft.com/office/powerpoint/2010/main" val="809055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jpe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1371600" y="152400"/>
            <a:ext cx="7620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9E5E81B8-4C88-4D72-87EB-76A9E35F3FE8}" type="datetime1">
              <a:rPr lang="en-US"/>
              <a:pPr>
                <a:defRPr/>
              </a:pPr>
              <a:t>9/27/2016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8686800" y="25400"/>
            <a:ext cx="444500" cy="365125"/>
          </a:xfrm>
          <a:prstGeom prst="rect">
            <a:avLst/>
          </a:prstGeom>
        </p:spPr>
        <p:txBody>
          <a:bodyPr vert="horz" wrap="square" lIns="91440" tIns="45720" rIns="91440" bIns="45720" numCol="1" anchor="ctr" anchorCtr="0" compatLnSpc="1">
            <a:prstTxWarp prst="textNoShape">
              <a:avLst/>
            </a:prstTxWarp>
          </a:bodyPr>
          <a:lstStyle>
            <a:lvl1pPr algn="r">
              <a:defRPr sz="1400"/>
            </a:lvl1pPr>
          </a:lstStyle>
          <a:p>
            <a:r>
              <a:rPr lang="en-US" altLang="en-US"/>
              <a:t>2.</a:t>
            </a:r>
            <a:fld id="{441CFE9A-4596-4F63-A78B-FD3996F52C80}"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71"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hf hdr="0" ftr="0" dt="0"/>
  <p:txStyles>
    <p:titleStyle>
      <a:lvl1pPr algn="l" rtl="0" eaLnBrk="0" fontAlgn="base" hangingPunct="0">
        <a:spcBef>
          <a:spcPct val="0"/>
        </a:spcBef>
        <a:spcAft>
          <a:spcPct val="0"/>
        </a:spcAft>
        <a:defRPr sz="3200" kern="1200">
          <a:solidFill>
            <a:schemeClr val="tx1"/>
          </a:solidFill>
          <a:latin typeface="Tahoma" pitchFamily="34" charset="0"/>
          <a:ea typeface="Tahoma" pitchFamily="34" charset="0"/>
          <a:cs typeface="Tahoma" pitchFamily="34" charset="0"/>
        </a:defRPr>
      </a:lvl1pPr>
      <a:lvl2pPr algn="l" rtl="0" eaLnBrk="0" fontAlgn="base" hangingPunct="0">
        <a:spcBef>
          <a:spcPct val="0"/>
        </a:spcBef>
        <a:spcAft>
          <a:spcPct val="0"/>
        </a:spcAft>
        <a:defRPr sz="3200">
          <a:solidFill>
            <a:schemeClr val="tx1"/>
          </a:solidFill>
          <a:latin typeface="Tahoma" pitchFamily="34" charset="0"/>
          <a:cs typeface="Tahoma" pitchFamily="34" charset="0"/>
        </a:defRPr>
      </a:lvl2pPr>
      <a:lvl3pPr algn="l" rtl="0" eaLnBrk="0" fontAlgn="base" hangingPunct="0">
        <a:spcBef>
          <a:spcPct val="0"/>
        </a:spcBef>
        <a:spcAft>
          <a:spcPct val="0"/>
        </a:spcAft>
        <a:defRPr sz="3200">
          <a:solidFill>
            <a:schemeClr val="tx1"/>
          </a:solidFill>
          <a:latin typeface="Tahoma" pitchFamily="34" charset="0"/>
          <a:cs typeface="Tahoma" pitchFamily="34" charset="0"/>
        </a:defRPr>
      </a:lvl3pPr>
      <a:lvl4pPr algn="l" rtl="0" eaLnBrk="0" fontAlgn="base" hangingPunct="0">
        <a:spcBef>
          <a:spcPct val="0"/>
        </a:spcBef>
        <a:spcAft>
          <a:spcPct val="0"/>
        </a:spcAft>
        <a:defRPr sz="3200">
          <a:solidFill>
            <a:schemeClr val="tx1"/>
          </a:solidFill>
          <a:latin typeface="Tahoma" pitchFamily="34" charset="0"/>
          <a:cs typeface="Tahoma" pitchFamily="34" charset="0"/>
        </a:defRPr>
      </a:lvl4pPr>
      <a:lvl5pPr algn="l" rtl="0" eaLnBrk="0" fontAlgn="base" hangingPunct="0">
        <a:spcBef>
          <a:spcPct val="0"/>
        </a:spcBef>
        <a:spcAft>
          <a:spcPct val="0"/>
        </a:spcAft>
        <a:defRPr sz="3200">
          <a:solidFill>
            <a:schemeClr val="tx1"/>
          </a:solidFill>
          <a:latin typeface="Tahoma" pitchFamily="34" charset="0"/>
          <a:cs typeface="Tahoma" pitchFamily="34" charset="0"/>
        </a:defRPr>
      </a:lvl5pPr>
      <a:lvl6pPr marL="457200" algn="l" rtl="0" fontAlgn="base">
        <a:spcBef>
          <a:spcPct val="0"/>
        </a:spcBef>
        <a:spcAft>
          <a:spcPct val="0"/>
        </a:spcAft>
        <a:defRPr sz="3200">
          <a:solidFill>
            <a:schemeClr val="tx1"/>
          </a:solidFill>
          <a:latin typeface="Tahoma" pitchFamily="34" charset="0"/>
          <a:cs typeface="Tahoma" pitchFamily="34" charset="0"/>
        </a:defRPr>
      </a:lvl6pPr>
      <a:lvl7pPr marL="914400" algn="l" rtl="0" fontAlgn="base">
        <a:spcBef>
          <a:spcPct val="0"/>
        </a:spcBef>
        <a:spcAft>
          <a:spcPct val="0"/>
        </a:spcAft>
        <a:defRPr sz="3200">
          <a:solidFill>
            <a:schemeClr val="tx1"/>
          </a:solidFill>
          <a:latin typeface="Tahoma" pitchFamily="34" charset="0"/>
          <a:cs typeface="Tahoma" pitchFamily="34" charset="0"/>
        </a:defRPr>
      </a:lvl7pPr>
      <a:lvl8pPr marL="1371600" algn="l" rtl="0" fontAlgn="base">
        <a:spcBef>
          <a:spcPct val="0"/>
        </a:spcBef>
        <a:spcAft>
          <a:spcPct val="0"/>
        </a:spcAft>
        <a:defRPr sz="3200">
          <a:solidFill>
            <a:schemeClr val="tx1"/>
          </a:solidFill>
          <a:latin typeface="Tahoma" pitchFamily="34" charset="0"/>
          <a:cs typeface="Tahoma" pitchFamily="34" charset="0"/>
        </a:defRPr>
      </a:lvl8pPr>
      <a:lvl9pPr marL="1828800" algn="l" rtl="0" fontAlgn="base">
        <a:spcBef>
          <a:spcPct val="0"/>
        </a:spcBef>
        <a:spcAft>
          <a:spcPct val="0"/>
        </a:spcAft>
        <a:defRPr sz="3200">
          <a:solidFill>
            <a:schemeClr val="tx1"/>
          </a:solidFill>
          <a:latin typeface="Tahoma" pitchFamily="34" charset="0"/>
          <a:cs typeface="Tahoma" pitchFamily="34" charset="0"/>
        </a:defRPr>
      </a:lvl9pPr>
    </p:titleStyle>
    <p:bodyStyle>
      <a:lvl1pPr marL="457200" indent="-457200" algn="l" rtl="0" eaLnBrk="0" fontAlgn="base" hangingPunct="0">
        <a:spcBef>
          <a:spcPct val="20000"/>
        </a:spcBef>
        <a:spcAft>
          <a:spcPct val="0"/>
        </a:spcAft>
        <a:buClr>
          <a:srgbClr val="009242"/>
        </a:buClr>
        <a:buFont typeface="Wingdings 2" panose="05020102010507070707" pitchFamily="18" charset="2"/>
        <a:buChar char=""/>
        <a:defRPr sz="2400" kern="1200">
          <a:solidFill>
            <a:schemeClr val="tx1"/>
          </a:solidFill>
          <a:latin typeface="Tahoma" pitchFamily="34" charset="0"/>
          <a:ea typeface="Tahoma" pitchFamily="34" charset="0"/>
          <a:cs typeface="Tahoma" pitchFamily="34" charset="0"/>
        </a:defRPr>
      </a:lvl1pPr>
      <a:lvl2pPr marL="914400" indent="-457200" algn="l" rtl="0" eaLnBrk="0" fontAlgn="base" hangingPunct="0">
        <a:spcBef>
          <a:spcPct val="20000"/>
        </a:spcBef>
        <a:spcAft>
          <a:spcPct val="0"/>
        </a:spcAft>
        <a:buClr>
          <a:srgbClr val="FFC000"/>
        </a:buClr>
        <a:buFont typeface="Wingdings 2" panose="05020102010507070707" pitchFamily="18" charset="2"/>
        <a:buChar char="¾"/>
        <a:defRPr sz="2000" kern="1200">
          <a:solidFill>
            <a:schemeClr val="tx1"/>
          </a:solidFill>
          <a:latin typeface="Tahoma" pitchFamily="34" charset="0"/>
          <a:ea typeface="Tahoma" pitchFamily="34" charset="0"/>
          <a:cs typeface="Tahoma" pitchFamily="34" charset="0"/>
        </a:defRPr>
      </a:lvl2pPr>
      <a:lvl3pPr marL="1143000" indent="-228600" algn="l" rtl="0" eaLnBrk="0" fontAlgn="base" hangingPunct="0">
        <a:spcBef>
          <a:spcPct val="20000"/>
        </a:spcBef>
        <a:spcAft>
          <a:spcPct val="0"/>
        </a:spcAft>
        <a:buFont typeface="Wingdings 2" panose="05020102010507070707" pitchFamily="18" charset="2"/>
        <a:buChar char="¾"/>
        <a:defRPr sz="1600" kern="1200">
          <a:solidFill>
            <a:schemeClr val="tx1"/>
          </a:solidFill>
          <a:latin typeface="Tahoma" pitchFamily="34" charset="0"/>
          <a:ea typeface="Tahoma" pitchFamily="34" charset="0"/>
          <a:cs typeface="Tahoma" pitchFamily="34" charset="0"/>
        </a:defRPr>
      </a:lvl3pPr>
      <a:lvl4pPr marL="1600200" indent="-228600" algn="l" rtl="0" eaLnBrk="0" fontAlgn="base" hangingPunct="0">
        <a:spcBef>
          <a:spcPct val="20000"/>
        </a:spcBef>
        <a:spcAft>
          <a:spcPct val="0"/>
        </a:spcAft>
        <a:buFont typeface="Arial" panose="020B0604020202020204" pitchFamily="34" charset="0"/>
        <a:buChar char="–"/>
        <a:defRPr sz="1200" kern="1200">
          <a:solidFill>
            <a:schemeClr val="tx1"/>
          </a:solidFill>
          <a:latin typeface="Tahoma" pitchFamily="34" charset="0"/>
          <a:ea typeface="Tahoma" pitchFamily="34" charset="0"/>
          <a:cs typeface="Tahoma" pitchFamily="34" charset="0"/>
        </a:defRPr>
      </a:lvl4pPr>
      <a:lvl5pPr marL="2057400" indent="-228600" algn="l" rtl="0" eaLnBrk="0" fontAlgn="base" hangingPunct="0">
        <a:spcBef>
          <a:spcPct val="20000"/>
        </a:spcBef>
        <a:spcAft>
          <a:spcPct val="0"/>
        </a:spcAft>
        <a:buFont typeface="Arial" panose="020B0604020202020204" pitchFamily="34" charset="0"/>
        <a:buChar char="»"/>
        <a:defRPr sz="1200" kern="1200">
          <a:solidFill>
            <a:schemeClr val="tx1"/>
          </a:solidFill>
          <a:latin typeface="Tahoma" pitchFamily="34" charset="0"/>
          <a:ea typeface="Tahoma" pitchFamily="34" charset="0"/>
          <a:cs typeface="Tahom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eaLnBrk="1" hangingPunct="1">
              <a:defRPr/>
            </a:pPr>
            <a:endParaRPr kumimoji="1" lang="en-US" sz="2400" b="0">
              <a:solidFill>
                <a:srgbClr val="000000"/>
              </a:solidFill>
              <a:latin typeface="Tahoma" pitchFamily="34" charset="0"/>
            </a:endParaRPr>
          </a:p>
        </p:txBody>
      </p:sp>
      <p:sp>
        <p:nvSpPr>
          <p:cNvPr id="3075" name="Rectangle 3"/>
          <p:cNvSpPr>
            <a:spLocks noGrp="1" noChangeArrowheads="1"/>
          </p:cNvSpPr>
          <p:nvPr>
            <p:ph type="title"/>
          </p:nvPr>
        </p:nvSpPr>
        <p:spPr bwMode="auto">
          <a:xfrm>
            <a:off x="1150938" y="214313"/>
            <a:ext cx="7307262" cy="62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3076" name="Rectangle 4"/>
          <p:cNvSpPr>
            <a:spLocks noGrp="1" noChangeArrowheads="1"/>
          </p:cNvSpPr>
          <p:nvPr>
            <p:ph type="body" idx="1"/>
          </p:nvPr>
        </p:nvSpPr>
        <p:spPr bwMode="auto">
          <a:xfrm>
            <a:off x="1295400" y="1371600"/>
            <a:ext cx="7659688" cy="476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3772"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Lst>
  <p:hf sldNum="0" hdr="0" dt="0"/>
  <p:txStyles>
    <p:titleStyle>
      <a:lvl1pPr algn="l" rtl="0" eaLnBrk="0" fontAlgn="base" hangingPunct="0">
        <a:spcBef>
          <a:spcPct val="0"/>
        </a:spcBef>
        <a:spcAft>
          <a:spcPct val="0"/>
        </a:spcAft>
        <a:defRPr sz="3200">
          <a:solidFill>
            <a:schemeClr val="tx1"/>
          </a:solidFill>
          <a:latin typeface="+mj-lt"/>
          <a:ea typeface="+mj-ea"/>
          <a:cs typeface="+mj-cs"/>
        </a:defRPr>
      </a:lvl1pPr>
      <a:lvl2pPr algn="l" rtl="0" eaLnBrk="0" fontAlgn="base" hangingPunct="0">
        <a:spcBef>
          <a:spcPct val="0"/>
        </a:spcBef>
        <a:spcAft>
          <a:spcPct val="0"/>
        </a:spcAft>
        <a:defRPr sz="3200">
          <a:solidFill>
            <a:schemeClr val="tx1"/>
          </a:solidFill>
          <a:latin typeface="Tahoma" pitchFamily="34" charset="0"/>
          <a:cs typeface="Arial" charset="0"/>
        </a:defRPr>
      </a:lvl2pPr>
      <a:lvl3pPr algn="l" rtl="0" eaLnBrk="0" fontAlgn="base" hangingPunct="0">
        <a:spcBef>
          <a:spcPct val="0"/>
        </a:spcBef>
        <a:spcAft>
          <a:spcPct val="0"/>
        </a:spcAft>
        <a:defRPr sz="3200">
          <a:solidFill>
            <a:schemeClr val="tx1"/>
          </a:solidFill>
          <a:latin typeface="Tahoma" pitchFamily="34" charset="0"/>
          <a:cs typeface="Arial" charset="0"/>
        </a:defRPr>
      </a:lvl3pPr>
      <a:lvl4pPr algn="l" rtl="0" eaLnBrk="0" fontAlgn="base" hangingPunct="0">
        <a:spcBef>
          <a:spcPct val="0"/>
        </a:spcBef>
        <a:spcAft>
          <a:spcPct val="0"/>
        </a:spcAft>
        <a:defRPr sz="3200">
          <a:solidFill>
            <a:schemeClr val="tx1"/>
          </a:solidFill>
          <a:latin typeface="Tahoma" pitchFamily="34" charset="0"/>
          <a:cs typeface="Arial" charset="0"/>
        </a:defRPr>
      </a:lvl4pPr>
      <a:lvl5pPr algn="l" rtl="0" eaLnBrk="0" fontAlgn="base" hangingPunct="0">
        <a:spcBef>
          <a:spcPct val="0"/>
        </a:spcBef>
        <a:spcAft>
          <a:spcPct val="0"/>
        </a:spcAft>
        <a:defRPr sz="3200">
          <a:solidFill>
            <a:schemeClr val="tx1"/>
          </a:solidFill>
          <a:latin typeface="Tahoma" pitchFamily="34" charset="0"/>
          <a:cs typeface="Arial" charset="0"/>
        </a:defRPr>
      </a:lvl5pPr>
      <a:lvl6pPr marL="457200" algn="l" rtl="0" fontAlgn="base">
        <a:spcBef>
          <a:spcPct val="0"/>
        </a:spcBef>
        <a:spcAft>
          <a:spcPct val="0"/>
        </a:spcAft>
        <a:defRPr sz="3200">
          <a:solidFill>
            <a:schemeClr val="tx1"/>
          </a:solidFill>
          <a:latin typeface="Tahoma" pitchFamily="34" charset="0"/>
          <a:cs typeface="Arial" charset="0"/>
        </a:defRPr>
      </a:lvl6pPr>
      <a:lvl7pPr marL="914400" algn="l" rtl="0" fontAlgn="base">
        <a:spcBef>
          <a:spcPct val="0"/>
        </a:spcBef>
        <a:spcAft>
          <a:spcPct val="0"/>
        </a:spcAft>
        <a:defRPr sz="3200">
          <a:solidFill>
            <a:schemeClr val="tx1"/>
          </a:solidFill>
          <a:latin typeface="Tahoma" pitchFamily="34" charset="0"/>
          <a:cs typeface="Arial" charset="0"/>
        </a:defRPr>
      </a:lvl7pPr>
      <a:lvl8pPr marL="1371600" algn="l" rtl="0" fontAlgn="base">
        <a:spcBef>
          <a:spcPct val="0"/>
        </a:spcBef>
        <a:spcAft>
          <a:spcPct val="0"/>
        </a:spcAft>
        <a:defRPr sz="3200">
          <a:solidFill>
            <a:schemeClr val="tx1"/>
          </a:solidFill>
          <a:latin typeface="Tahoma" pitchFamily="34" charset="0"/>
          <a:cs typeface="Arial" charset="0"/>
        </a:defRPr>
      </a:lvl8pPr>
      <a:lvl9pPr marL="1828800" algn="l" rtl="0" fontAlgn="base">
        <a:spcBef>
          <a:spcPct val="0"/>
        </a:spcBef>
        <a:spcAft>
          <a:spcPct val="0"/>
        </a:spcAft>
        <a:defRPr sz="3200">
          <a:solidFill>
            <a:schemeClr val="tx1"/>
          </a:solidFill>
          <a:latin typeface="Tahoma" pitchFamily="34" charset="0"/>
          <a:cs typeface="Arial" charset="0"/>
        </a:defRPr>
      </a:lvl9pPr>
    </p:titleStyle>
    <p:bodyStyle>
      <a:lvl1pPr marL="342900" indent="-342900" algn="l" rtl="0" eaLnBrk="0" fontAlgn="base" hangingPunct="0">
        <a:spcBef>
          <a:spcPct val="20000"/>
        </a:spcBef>
        <a:spcAft>
          <a:spcPct val="0"/>
        </a:spcAft>
        <a:buClr>
          <a:srgbClr val="009900"/>
        </a:buClr>
        <a:buSzPct val="60000"/>
        <a:buFont typeface="Wingdings" panose="05000000000000000000" pitchFamily="2" charset="2"/>
        <a:buChar char="n"/>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cs typeface="+mn-cs"/>
        </a:defRPr>
      </a:lvl2pPr>
      <a:lvl3pPr marL="1143000" indent="-228600" algn="l" rtl="0" eaLnBrk="0" fontAlgn="base" hangingPunct="0">
        <a:spcBef>
          <a:spcPct val="20000"/>
        </a:spcBef>
        <a:spcAft>
          <a:spcPct val="0"/>
        </a:spcAft>
        <a:buClr>
          <a:schemeClr val="tx1"/>
        </a:buClr>
        <a:buSzPct val="50000"/>
        <a:buFont typeface="Wingdings" panose="05000000000000000000" pitchFamily="2" charset="2"/>
        <a:buChar char="n"/>
        <a:defRPr sz="1600">
          <a:solidFill>
            <a:schemeClr val="tx1"/>
          </a:solidFill>
          <a:latin typeface="+mn-lt"/>
          <a:cs typeface="+mn-cs"/>
        </a:defRPr>
      </a:lvl3pPr>
      <a:lvl4pPr marL="1600200" indent="-228600" algn="l" rtl="0" eaLnBrk="0" fontAlgn="base" hangingPunct="0">
        <a:spcBef>
          <a:spcPct val="20000"/>
        </a:spcBef>
        <a:spcAft>
          <a:spcPct val="0"/>
        </a:spcAft>
        <a:buClr>
          <a:schemeClr val="tx1"/>
        </a:buClr>
        <a:buSzPct val="55000"/>
        <a:buFont typeface="Wingdings" panose="05000000000000000000" pitchFamily="2" charset="2"/>
        <a:buChar char="n"/>
        <a:defRPr sz="1200">
          <a:solidFill>
            <a:schemeClr val="tx1"/>
          </a:solidFill>
          <a:latin typeface="+mn-lt"/>
          <a:cs typeface="+mn-cs"/>
        </a:defRPr>
      </a:lvl4pPr>
      <a:lvl5pPr marL="2057400" indent="-228600" algn="l" rtl="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mn-lt"/>
          <a:cs typeface="+mn-cs"/>
        </a:defRPr>
      </a:lvl5pPr>
      <a:lvl6pPr marL="25146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6pPr>
      <a:lvl7pPr marL="29718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7pPr>
      <a:lvl8pPr marL="34290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8pPr>
      <a:lvl9pPr marL="38862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1447800" y="214313"/>
            <a:ext cx="7307263" cy="62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4099" name="Rectangle 3"/>
          <p:cNvSpPr>
            <a:spLocks noGrp="1" noChangeArrowheads="1"/>
          </p:cNvSpPr>
          <p:nvPr>
            <p:ph type="body" idx="1"/>
          </p:nvPr>
        </p:nvSpPr>
        <p:spPr bwMode="auto">
          <a:xfrm>
            <a:off x="762000" y="1371600"/>
            <a:ext cx="7659688" cy="476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3773"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txStyles>
    <p:titleStyle>
      <a:lvl1pPr algn="l" rtl="0" eaLnBrk="0" fontAlgn="base" hangingPunct="0">
        <a:spcBef>
          <a:spcPct val="0"/>
        </a:spcBef>
        <a:spcAft>
          <a:spcPct val="0"/>
        </a:spcAft>
        <a:defRPr sz="3200">
          <a:solidFill>
            <a:schemeClr val="tx1"/>
          </a:solidFill>
          <a:latin typeface="+mj-lt"/>
          <a:ea typeface="+mj-ea"/>
          <a:cs typeface="+mj-cs"/>
        </a:defRPr>
      </a:lvl1pPr>
      <a:lvl2pPr algn="l" rtl="0" eaLnBrk="0" fontAlgn="base" hangingPunct="0">
        <a:spcBef>
          <a:spcPct val="0"/>
        </a:spcBef>
        <a:spcAft>
          <a:spcPct val="0"/>
        </a:spcAft>
        <a:defRPr sz="3200">
          <a:solidFill>
            <a:schemeClr val="tx1"/>
          </a:solidFill>
          <a:latin typeface="Tahoma" pitchFamily="34" charset="0"/>
          <a:cs typeface="Arial" charset="0"/>
        </a:defRPr>
      </a:lvl2pPr>
      <a:lvl3pPr algn="l" rtl="0" eaLnBrk="0" fontAlgn="base" hangingPunct="0">
        <a:spcBef>
          <a:spcPct val="0"/>
        </a:spcBef>
        <a:spcAft>
          <a:spcPct val="0"/>
        </a:spcAft>
        <a:defRPr sz="3200">
          <a:solidFill>
            <a:schemeClr val="tx1"/>
          </a:solidFill>
          <a:latin typeface="Tahoma" pitchFamily="34" charset="0"/>
          <a:cs typeface="Arial" charset="0"/>
        </a:defRPr>
      </a:lvl3pPr>
      <a:lvl4pPr algn="l" rtl="0" eaLnBrk="0" fontAlgn="base" hangingPunct="0">
        <a:spcBef>
          <a:spcPct val="0"/>
        </a:spcBef>
        <a:spcAft>
          <a:spcPct val="0"/>
        </a:spcAft>
        <a:defRPr sz="3200">
          <a:solidFill>
            <a:schemeClr val="tx1"/>
          </a:solidFill>
          <a:latin typeface="Tahoma" pitchFamily="34" charset="0"/>
          <a:cs typeface="Arial" charset="0"/>
        </a:defRPr>
      </a:lvl4pPr>
      <a:lvl5pPr algn="l" rtl="0" eaLnBrk="0" fontAlgn="base" hangingPunct="0">
        <a:spcBef>
          <a:spcPct val="0"/>
        </a:spcBef>
        <a:spcAft>
          <a:spcPct val="0"/>
        </a:spcAft>
        <a:defRPr sz="3200">
          <a:solidFill>
            <a:schemeClr val="tx1"/>
          </a:solidFill>
          <a:latin typeface="Tahoma" pitchFamily="34" charset="0"/>
          <a:cs typeface="Arial" charset="0"/>
        </a:defRPr>
      </a:lvl5pPr>
      <a:lvl6pPr marL="457200" algn="l" rtl="0" fontAlgn="base">
        <a:spcBef>
          <a:spcPct val="0"/>
        </a:spcBef>
        <a:spcAft>
          <a:spcPct val="0"/>
        </a:spcAft>
        <a:defRPr sz="3200">
          <a:solidFill>
            <a:schemeClr val="tx1"/>
          </a:solidFill>
          <a:latin typeface="Tahoma" pitchFamily="34" charset="0"/>
          <a:cs typeface="Arial" charset="0"/>
        </a:defRPr>
      </a:lvl6pPr>
      <a:lvl7pPr marL="914400" algn="l" rtl="0" fontAlgn="base">
        <a:spcBef>
          <a:spcPct val="0"/>
        </a:spcBef>
        <a:spcAft>
          <a:spcPct val="0"/>
        </a:spcAft>
        <a:defRPr sz="3200">
          <a:solidFill>
            <a:schemeClr val="tx1"/>
          </a:solidFill>
          <a:latin typeface="Tahoma" pitchFamily="34" charset="0"/>
          <a:cs typeface="Arial" charset="0"/>
        </a:defRPr>
      </a:lvl7pPr>
      <a:lvl8pPr marL="1371600" algn="l" rtl="0" fontAlgn="base">
        <a:spcBef>
          <a:spcPct val="0"/>
        </a:spcBef>
        <a:spcAft>
          <a:spcPct val="0"/>
        </a:spcAft>
        <a:defRPr sz="3200">
          <a:solidFill>
            <a:schemeClr val="tx1"/>
          </a:solidFill>
          <a:latin typeface="Tahoma" pitchFamily="34" charset="0"/>
          <a:cs typeface="Arial" charset="0"/>
        </a:defRPr>
      </a:lvl8pPr>
      <a:lvl9pPr marL="1828800" algn="l" rtl="0" fontAlgn="base">
        <a:spcBef>
          <a:spcPct val="0"/>
        </a:spcBef>
        <a:spcAft>
          <a:spcPct val="0"/>
        </a:spcAft>
        <a:defRPr sz="3200">
          <a:solidFill>
            <a:schemeClr val="tx1"/>
          </a:solidFill>
          <a:latin typeface="Tahoma" pitchFamily="34" charset="0"/>
          <a:cs typeface="Arial" charset="0"/>
        </a:defRPr>
      </a:lvl9pPr>
    </p:titleStyle>
    <p:bodyStyle>
      <a:lvl1pPr marL="342900" indent="-342900" algn="l" rtl="0" eaLnBrk="0" fontAlgn="base" hangingPunct="0">
        <a:spcBef>
          <a:spcPct val="20000"/>
        </a:spcBef>
        <a:spcAft>
          <a:spcPct val="0"/>
        </a:spcAft>
        <a:buClr>
          <a:srgbClr val="009900"/>
        </a:buClr>
        <a:buSzPct val="60000"/>
        <a:buFont typeface="Wingdings" panose="05000000000000000000" pitchFamily="2" charset="2"/>
        <a:buChar char="n"/>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cs typeface="+mn-cs"/>
        </a:defRPr>
      </a:lvl2pPr>
      <a:lvl3pPr marL="1143000" indent="-228600" algn="l" rtl="0" eaLnBrk="0" fontAlgn="base" hangingPunct="0">
        <a:spcBef>
          <a:spcPct val="20000"/>
        </a:spcBef>
        <a:spcAft>
          <a:spcPct val="0"/>
        </a:spcAft>
        <a:buClr>
          <a:schemeClr val="tx1"/>
        </a:buClr>
        <a:buSzPct val="50000"/>
        <a:buFont typeface="Wingdings" panose="05000000000000000000" pitchFamily="2" charset="2"/>
        <a:buChar char="n"/>
        <a:defRPr sz="1600">
          <a:solidFill>
            <a:schemeClr val="tx1"/>
          </a:solidFill>
          <a:latin typeface="+mn-lt"/>
          <a:cs typeface="+mn-cs"/>
        </a:defRPr>
      </a:lvl3pPr>
      <a:lvl4pPr marL="1600200" indent="-228600" algn="l" rtl="0" eaLnBrk="0" fontAlgn="base" hangingPunct="0">
        <a:spcBef>
          <a:spcPct val="20000"/>
        </a:spcBef>
        <a:spcAft>
          <a:spcPct val="0"/>
        </a:spcAft>
        <a:buClr>
          <a:schemeClr val="tx1"/>
        </a:buClr>
        <a:buSzPct val="55000"/>
        <a:buFont typeface="Wingdings" panose="05000000000000000000" pitchFamily="2" charset="2"/>
        <a:buChar char="n"/>
        <a:defRPr sz="1200">
          <a:solidFill>
            <a:schemeClr val="tx1"/>
          </a:solidFill>
          <a:latin typeface="+mn-lt"/>
          <a:cs typeface="+mn-cs"/>
        </a:defRPr>
      </a:lvl4pPr>
      <a:lvl5pPr marL="2057400" indent="-228600" algn="l" rtl="0" eaLnBrk="0" fontAlgn="base" hangingPunct="0">
        <a:spcBef>
          <a:spcPct val="20000"/>
        </a:spcBef>
        <a:spcAft>
          <a:spcPct val="0"/>
        </a:spcAft>
        <a:buClr>
          <a:schemeClr val="tx1"/>
        </a:buClr>
        <a:buSzPct val="50000"/>
        <a:buFont typeface="Wingdings" panose="05000000000000000000" pitchFamily="2" charset="2"/>
        <a:buChar char="n"/>
        <a:defRPr sz="1200">
          <a:solidFill>
            <a:schemeClr val="tx1"/>
          </a:solidFill>
          <a:latin typeface="+mn-lt"/>
          <a:cs typeface="+mn-cs"/>
        </a:defRPr>
      </a:lvl5pPr>
      <a:lvl6pPr marL="25146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6pPr>
      <a:lvl7pPr marL="29718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7pPr>
      <a:lvl8pPr marL="34290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8pPr>
      <a:lvl9pPr marL="3886200" indent="-228600" algn="l" rtl="0" fontAlgn="base">
        <a:spcBef>
          <a:spcPct val="20000"/>
        </a:spcBef>
        <a:spcAft>
          <a:spcPct val="0"/>
        </a:spcAft>
        <a:buClr>
          <a:schemeClr val="tx1"/>
        </a:buClr>
        <a:buSzPct val="50000"/>
        <a:buFont typeface="Wingdings" pitchFamily="2" charset="2"/>
        <a:buChar char="n"/>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30.xml"/><Relationship Id="rId1" Type="http://schemas.openxmlformats.org/officeDocument/2006/relationships/vmlDrawing" Target="../drawings/vmlDrawing1.vml"/><Relationship Id="rId5" Type="http://schemas.openxmlformats.org/officeDocument/2006/relationships/image" Target="../media/image24.png"/><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194" name="Text Box 4"/>
          <p:cNvSpPr txBox="1">
            <a:spLocks noChangeArrowheads="1"/>
          </p:cNvSpPr>
          <p:nvPr/>
        </p:nvSpPr>
        <p:spPr bwMode="auto">
          <a:xfrm>
            <a:off x="2133600" y="2833688"/>
            <a:ext cx="6400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pPr algn="ctr" eaLnBrk="1" hangingPunct="1">
              <a:spcBef>
                <a:spcPct val="50000"/>
              </a:spcBef>
            </a:pPr>
            <a:r>
              <a:rPr lang="en-US" altLang="en-US" sz="2800">
                <a:solidFill>
                  <a:srgbClr val="000000"/>
                </a:solidFill>
                <a:latin typeface="Arial" panose="020B0604020202020204" pitchFamily="34" charset="0"/>
              </a:rPr>
              <a:t>Network Models</a:t>
            </a:r>
          </a:p>
        </p:txBody>
      </p:sp>
      <p:sp>
        <p:nvSpPr>
          <p:cNvPr id="8195" name="Text Box 5"/>
          <p:cNvSpPr txBox="1">
            <a:spLocks noChangeArrowheads="1"/>
          </p:cNvSpPr>
          <p:nvPr/>
        </p:nvSpPr>
        <p:spPr bwMode="auto">
          <a:xfrm>
            <a:off x="1219200" y="152400"/>
            <a:ext cx="79248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pPr algn="ctr" eaLnBrk="1" hangingPunct="1">
              <a:spcBef>
                <a:spcPct val="50000"/>
              </a:spcBef>
            </a:pPr>
            <a:r>
              <a:rPr lang="en-US" altLang="en-US" sz="2400">
                <a:solidFill>
                  <a:srgbClr val="000000"/>
                </a:solidFill>
                <a:cs typeface="Times New Roman" panose="02020603050405020304" pitchFamily="18" charset="0"/>
              </a:rPr>
              <a:t>King Fahd University of Petroleum &amp; Minerals</a:t>
            </a:r>
          </a:p>
          <a:p>
            <a:pPr algn="ctr"/>
            <a:r>
              <a:rPr lang="en-US" altLang="en-US" sz="2400" i="1">
                <a:solidFill>
                  <a:srgbClr val="000000"/>
                </a:solidFill>
                <a:cs typeface="Times New Roman" panose="02020603050405020304" pitchFamily="18" charset="0"/>
              </a:rPr>
              <a:t>College of Computer Science &amp; Engineering</a:t>
            </a:r>
            <a:endParaRPr lang="en-US" altLang="en-US" sz="2400" b="0">
              <a:solidFill>
                <a:srgbClr val="000000"/>
              </a:solidFill>
              <a:latin typeface="Tahoma" panose="020B0604030504040204" pitchFamily="34" charset="0"/>
            </a:endParaRPr>
          </a:p>
        </p:txBody>
      </p:sp>
      <p:sp>
        <p:nvSpPr>
          <p:cNvPr id="8196" name="Rectangle 6"/>
          <p:cNvSpPr>
            <a:spLocks noChangeArrowheads="1"/>
          </p:cNvSpPr>
          <p:nvPr/>
        </p:nvSpPr>
        <p:spPr bwMode="auto">
          <a:xfrm>
            <a:off x="2590800" y="1295400"/>
            <a:ext cx="5073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pPr algn="r" rtl="1" eaLnBrk="1" hangingPunct="1"/>
            <a:r>
              <a:rPr lang="en-US" altLang="en-US">
                <a:solidFill>
                  <a:srgbClr val="000000"/>
                </a:solidFill>
                <a:latin typeface="Arial" panose="020B0604020202020204" pitchFamily="34" charset="0"/>
              </a:rPr>
              <a:t>Information &amp; Computer Science Department</a:t>
            </a:r>
          </a:p>
        </p:txBody>
      </p:sp>
      <p:sp>
        <p:nvSpPr>
          <p:cNvPr id="8197" name="TextBox 1"/>
          <p:cNvSpPr txBox="1">
            <a:spLocks noChangeArrowheads="1"/>
          </p:cNvSpPr>
          <p:nvPr/>
        </p:nvSpPr>
        <p:spPr bwMode="auto">
          <a:xfrm>
            <a:off x="2166938" y="4652963"/>
            <a:ext cx="51482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pPr rtl="1" eaLnBrk="1" hangingPunct="1"/>
            <a:r>
              <a:rPr lang="en-US" altLang="en-US" sz="1600" b="0">
                <a:solidFill>
                  <a:srgbClr val="000000"/>
                </a:solidFill>
                <a:latin typeface="Arial" panose="020B0604020202020204" pitchFamily="34" charset="0"/>
              </a:rPr>
              <a:t>These slides are based on:</a:t>
            </a:r>
          </a:p>
        </p:txBody>
      </p:sp>
      <p:sp>
        <p:nvSpPr>
          <p:cNvPr id="8198" name="TextBox 2"/>
          <p:cNvSpPr txBox="1">
            <a:spLocks noChangeArrowheads="1"/>
          </p:cNvSpPr>
          <p:nvPr/>
        </p:nvSpPr>
        <p:spPr bwMode="auto">
          <a:xfrm>
            <a:off x="2700338" y="4976813"/>
            <a:ext cx="6192837"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pPr rtl="1" eaLnBrk="1" hangingPunct="1"/>
            <a:r>
              <a:rPr lang="en-US" altLang="en-US" sz="1400" b="0">
                <a:solidFill>
                  <a:srgbClr val="000000"/>
                </a:solidFill>
                <a:latin typeface="Arial" panose="020B0604020202020204" pitchFamily="34" charset="0"/>
              </a:rPr>
              <a:t>Chapter 2, Data Communications and Networking, 5</a:t>
            </a:r>
            <a:r>
              <a:rPr lang="en-US" altLang="en-US" sz="1400" b="0" baseline="30000">
                <a:solidFill>
                  <a:srgbClr val="000000"/>
                </a:solidFill>
                <a:latin typeface="Arial" panose="020B0604020202020204" pitchFamily="34" charset="0"/>
              </a:rPr>
              <a:t>th</a:t>
            </a:r>
            <a:r>
              <a:rPr lang="en-US" altLang="en-US" sz="1400" b="0">
                <a:solidFill>
                  <a:srgbClr val="000000"/>
                </a:solidFill>
                <a:latin typeface="Arial" panose="020B0604020202020204" pitchFamily="34" charset="0"/>
              </a:rPr>
              <a:t> Edition  </a:t>
            </a:r>
          </a:p>
        </p:txBody>
      </p:sp>
      <p:sp>
        <p:nvSpPr>
          <p:cNvPr id="8199" name="TextBox 3"/>
          <p:cNvSpPr txBox="1">
            <a:spLocks noChangeArrowheads="1"/>
          </p:cNvSpPr>
          <p:nvPr/>
        </p:nvSpPr>
        <p:spPr bwMode="auto">
          <a:xfrm>
            <a:off x="3281363" y="2052638"/>
            <a:ext cx="41052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pPr algn="ctr" rtl="1" eaLnBrk="1" hangingPunct="1"/>
            <a:r>
              <a:rPr lang="en-US" altLang="en-US" sz="1600">
                <a:solidFill>
                  <a:srgbClr val="000000"/>
                </a:solidFill>
                <a:latin typeface="Arial" panose="020B0604020202020204" pitchFamily="34" charset="0"/>
              </a:rPr>
              <a:t>ICS 343 </a:t>
            </a:r>
          </a:p>
          <a:p>
            <a:pPr algn="ctr" rtl="1" eaLnBrk="1" hangingPunct="1"/>
            <a:r>
              <a:rPr lang="en-US" altLang="en-US" sz="1600">
                <a:solidFill>
                  <a:srgbClr val="000000"/>
                </a:solidFill>
                <a:latin typeface="Arial" panose="020B0604020202020204" pitchFamily="34" charset="0"/>
              </a:rPr>
              <a:t>Fundamentals of Computer Networks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altLang="en-US" smtClean="0"/>
              <a:t>Example</a:t>
            </a:r>
          </a:p>
        </p:txBody>
      </p:sp>
      <p:sp>
        <p:nvSpPr>
          <p:cNvPr id="17411" name="Slide Number Placeholder 1"/>
          <p:cNvSpPr>
            <a:spLocks noGrp="1"/>
          </p:cNvSpPr>
          <p:nvPr>
            <p:ph type="sldNum" sz="quarter" idx="12"/>
          </p:nvPr>
        </p:nvSpPr>
        <p:spPr bwMode="auto">
          <a:xfrm>
            <a:off x="8458200" y="25400"/>
            <a:ext cx="6731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86D4EE44-D28F-4A39-B845-1D6BF6761787}" type="slidenum">
              <a:rPr lang="en-US" altLang="en-US"/>
              <a:pPr/>
              <a:t>10</a:t>
            </a:fld>
            <a:endParaRPr lang="en-US" altLang="en-US"/>
          </a:p>
        </p:txBody>
      </p:sp>
      <p:sp>
        <p:nvSpPr>
          <p:cNvPr id="17412" name="Rectangle 6"/>
          <p:cNvSpPr>
            <a:spLocks noChangeArrowheads="1"/>
          </p:cNvSpPr>
          <p:nvPr/>
        </p:nvSpPr>
        <p:spPr bwMode="auto">
          <a:xfrm>
            <a:off x="685800" y="1295400"/>
            <a:ext cx="77724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sz="2000" b="0">
                <a:latin typeface="Tahoma" panose="020B0604030504040204" pitchFamily="34" charset="0"/>
              </a:rPr>
              <a:t>A node with physical address 10 sends a frame to a node with physical address 87. The two nodes are connected by a link. At the data link level this frame contains physical addresses in the header. These are the only addresses needed. The rest of the header contains other information needed at this level. The trailer usually contains extra bits needed for error detection:</a:t>
            </a:r>
            <a:endParaRPr lang="en-GB" altLang="en-US" sz="2000" b="0">
              <a:latin typeface="Tahoma" panose="020B0604030504040204" pitchFamily="34" charset="0"/>
            </a:endParaRPr>
          </a:p>
        </p:txBody>
      </p:sp>
      <p:pic>
        <p:nvPicPr>
          <p:cNvPr id="1741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654425"/>
            <a:ext cx="8461375" cy="259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altLang="en-US" smtClean="0"/>
              <a:t>Hop-to-hop delivery</a:t>
            </a:r>
          </a:p>
        </p:txBody>
      </p:sp>
      <p:sp>
        <p:nvSpPr>
          <p:cNvPr id="18435" name="Slide Number Placeholder 1"/>
          <p:cNvSpPr>
            <a:spLocks noGrp="1"/>
          </p:cNvSpPr>
          <p:nvPr>
            <p:ph type="sldNum" sz="quarter" idx="12"/>
          </p:nvPr>
        </p:nvSpPr>
        <p:spPr bwMode="auto">
          <a:xfrm>
            <a:off x="8534400" y="25400"/>
            <a:ext cx="5969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E3255271-0DCF-4110-AC02-273A2D03A0FA}" type="slidenum">
              <a:rPr lang="en-US" altLang="en-US"/>
              <a:pPr/>
              <a:t>11</a:t>
            </a:fld>
            <a:endParaRPr lang="en-US" altLang="en-US"/>
          </a:p>
        </p:txBody>
      </p:sp>
      <p:sp>
        <p:nvSpPr>
          <p:cNvPr id="18436" name="Text Box 4"/>
          <p:cNvSpPr txBox="1">
            <a:spLocks noChangeArrowheads="1"/>
          </p:cNvSpPr>
          <p:nvPr/>
        </p:nvSpPr>
        <p:spPr bwMode="auto">
          <a:xfrm>
            <a:off x="428625" y="6261100"/>
            <a:ext cx="37465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sz="2400">
                <a:solidFill>
                  <a:schemeClr val="folHlink"/>
                </a:solidFill>
              </a:rPr>
              <a:t>Figure 2.7  </a:t>
            </a:r>
            <a:r>
              <a:rPr lang="en-US" altLang="en-US" sz="2000" i="1"/>
              <a:t>Hop-to-hop delivery</a:t>
            </a:r>
          </a:p>
        </p:txBody>
      </p:sp>
      <p:pic>
        <p:nvPicPr>
          <p:cNvPr id="1843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143000"/>
            <a:ext cx="6216650" cy="457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altLang="en-US" smtClean="0"/>
              <a:t>Network Layer</a:t>
            </a:r>
          </a:p>
        </p:txBody>
      </p:sp>
      <p:sp>
        <p:nvSpPr>
          <p:cNvPr id="19459" name="Slide Number Placeholder 1"/>
          <p:cNvSpPr>
            <a:spLocks noGrp="1"/>
          </p:cNvSpPr>
          <p:nvPr>
            <p:ph type="sldNum" sz="quarter" idx="12"/>
          </p:nvPr>
        </p:nvSpPr>
        <p:spPr bwMode="auto">
          <a:xfrm>
            <a:off x="8458200" y="25400"/>
            <a:ext cx="6731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42CF3925-3878-4BDD-855E-7B634793ABC2}" type="slidenum">
              <a:rPr lang="en-US" altLang="en-US"/>
              <a:pPr/>
              <a:t>12</a:t>
            </a:fld>
            <a:endParaRPr lang="en-US" altLang="en-US"/>
          </a:p>
        </p:txBody>
      </p:sp>
      <p:sp>
        <p:nvSpPr>
          <p:cNvPr id="19460" name="Rectangle 6"/>
          <p:cNvSpPr>
            <a:spLocks noChangeArrowheads="1"/>
          </p:cNvSpPr>
          <p:nvPr/>
        </p:nvSpPr>
        <p:spPr bwMode="auto">
          <a:xfrm>
            <a:off x="685800" y="1295400"/>
            <a:ext cx="77724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pPr eaLnBrk="1" hangingPunct="1">
              <a:spcBef>
                <a:spcPct val="20000"/>
              </a:spcBef>
              <a:buClr>
                <a:schemeClr val="folHlink"/>
              </a:buClr>
              <a:buSzPct val="60000"/>
              <a:buFont typeface="Wingdings" panose="05000000000000000000" pitchFamily="2" charset="2"/>
              <a:buChar char="n"/>
            </a:pPr>
            <a:r>
              <a:rPr lang="en-GB" altLang="en-US" sz="2800" b="0">
                <a:latin typeface="Tahoma" panose="020B0604030504040204" pitchFamily="34" charset="0"/>
              </a:rPr>
              <a:t>Responsible for the source-to-destination delivery of a packet possibly across multiple networks.</a:t>
            </a:r>
          </a:p>
          <a:p>
            <a:pPr eaLnBrk="1" hangingPunct="1">
              <a:spcBef>
                <a:spcPct val="20000"/>
              </a:spcBef>
              <a:buClr>
                <a:schemeClr val="folHlink"/>
              </a:buClr>
              <a:buSzPct val="60000"/>
              <a:buFont typeface="Wingdings" panose="05000000000000000000" pitchFamily="2" charset="2"/>
              <a:buChar char="n"/>
            </a:pPr>
            <a:r>
              <a:rPr lang="en-GB" altLang="en-US" sz="2800" b="0">
                <a:latin typeface="Tahoma" panose="020B0604030504040204" pitchFamily="34" charset="0"/>
              </a:rPr>
              <a:t>Data link layer oversees the delivery of the packet between two systems on the same network.</a:t>
            </a:r>
          </a:p>
          <a:p>
            <a:pPr eaLnBrk="1" hangingPunct="1">
              <a:spcBef>
                <a:spcPct val="20000"/>
              </a:spcBef>
              <a:buClr>
                <a:schemeClr val="folHlink"/>
              </a:buClr>
              <a:buSzPct val="60000"/>
              <a:buFont typeface="Wingdings" panose="05000000000000000000" pitchFamily="2" charset="2"/>
              <a:buChar char="n"/>
            </a:pPr>
            <a:r>
              <a:rPr lang="en-GB" altLang="en-US" sz="2800" b="0">
                <a:latin typeface="Tahoma" panose="020B0604030504040204" pitchFamily="34" charset="0"/>
              </a:rPr>
              <a:t>Network layer ensures that each packet gets from its point of origin to its final destination.</a:t>
            </a:r>
          </a:p>
          <a:p>
            <a:pPr lvl="1" eaLnBrk="1" hangingPunct="1">
              <a:spcBef>
                <a:spcPct val="20000"/>
              </a:spcBef>
              <a:buClr>
                <a:schemeClr val="hlink"/>
              </a:buClr>
              <a:buSzPct val="55000"/>
              <a:buFont typeface="Wingdings" panose="05000000000000000000" pitchFamily="2" charset="2"/>
              <a:buChar char="n"/>
            </a:pPr>
            <a:r>
              <a:rPr lang="en-GB" altLang="en-US" sz="2800" b="0">
                <a:latin typeface="Tahoma" panose="020B0604030504040204" pitchFamily="34" charset="0"/>
              </a:rPr>
              <a:t>If two systems are connected to the same link, there is usually no need for a network layer.</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altLang="en-US" smtClean="0"/>
              <a:t>Network Layer</a:t>
            </a:r>
          </a:p>
        </p:txBody>
      </p:sp>
      <p:sp>
        <p:nvSpPr>
          <p:cNvPr id="20483" name="Slide Number Placeholder 1"/>
          <p:cNvSpPr>
            <a:spLocks noGrp="1"/>
          </p:cNvSpPr>
          <p:nvPr>
            <p:ph type="sldNum" sz="quarter" idx="12"/>
          </p:nvPr>
        </p:nvSpPr>
        <p:spPr bwMode="auto">
          <a:xfrm>
            <a:off x="8534400" y="25400"/>
            <a:ext cx="5969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46EC1D65-28E2-4A71-83F4-C1A483DF1C3D}" type="slidenum">
              <a:rPr lang="en-US" altLang="en-US"/>
              <a:pPr/>
              <a:t>13</a:t>
            </a:fld>
            <a:endParaRPr lang="en-US" altLang="en-US"/>
          </a:p>
        </p:txBody>
      </p:sp>
      <p:sp>
        <p:nvSpPr>
          <p:cNvPr id="20484" name="Text Box 4"/>
          <p:cNvSpPr txBox="1">
            <a:spLocks noChangeArrowheads="1"/>
          </p:cNvSpPr>
          <p:nvPr/>
        </p:nvSpPr>
        <p:spPr bwMode="auto">
          <a:xfrm>
            <a:off x="838200" y="5943600"/>
            <a:ext cx="31289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sz="2400">
                <a:solidFill>
                  <a:schemeClr val="folHlink"/>
                </a:solidFill>
              </a:rPr>
              <a:t>Figure 2.8  </a:t>
            </a:r>
            <a:r>
              <a:rPr lang="en-US" altLang="en-US" sz="2000" i="1"/>
              <a:t>Network layer</a:t>
            </a:r>
          </a:p>
        </p:txBody>
      </p:sp>
      <p:pic>
        <p:nvPicPr>
          <p:cNvPr id="2048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713" y="2192338"/>
            <a:ext cx="8675687" cy="291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altLang="en-US" smtClean="0"/>
              <a:t>Network Layer</a:t>
            </a:r>
          </a:p>
        </p:txBody>
      </p:sp>
      <p:sp>
        <p:nvSpPr>
          <p:cNvPr id="21507" name="Slide Number Placeholder 1"/>
          <p:cNvSpPr>
            <a:spLocks noGrp="1"/>
          </p:cNvSpPr>
          <p:nvPr>
            <p:ph type="sldNum" sz="quarter" idx="12"/>
          </p:nvPr>
        </p:nvSpPr>
        <p:spPr bwMode="auto">
          <a:xfrm>
            <a:off x="8610600" y="25400"/>
            <a:ext cx="5207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62EC4D18-0B40-47E4-AC67-30E7CAAF0F1B}" type="slidenum">
              <a:rPr lang="en-US" altLang="en-US"/>
              <a:pPr/>
              <a:t>14</a:t>
            </a:fld>
            <a:endParaRPr lang="en-US" altLang="en-US"/>
          </a:p>
        </p:txBody>
      </p:sp>
      <p:sp>
        <p:nvSpPr>
          <p:cNvPr id="21508" name="Rectangle 6"/>
          <p:cNvSpPr>
            <a:spLocks noChangeArrowheads="1"/>
          </p:cNvSpPr>
          <p:nvPr/>
        </p:nvSpPr>
        <p:spPr bwMode="auto">
          <a:xfrm>
            <a:off x="685800" y="1066800"/>
            <a:ext cx="77724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pPr eaLnBrk="1" hangingPunct="1">
              <a:spcBef>
                <a:spcPct val="20000"/>
              </a:spcBef>
              <a:buClr>
                <a:schemeClr val="folHlink"/>
              </a:buClr>
              <a:buSzPct val="60000"/>
              <a:buFont typeface="Wingdings" panose="05000000000000000000" pitchFamily="2" charset="2"/>
              <a:buChar char="n"/>
            </a:pPr>
            <a:r>
              <a:rPr lang="en-US" altLang="en-US" sz="2800" b="0">
                <a:solidFill>
                  <a:schemeClr val="hlink"/>
                </a:solidFill>
                <a:latin typeface="Tahoma" panose="020B0604030504040204" pitchFamily="34" charset="0"/>
              </a:rPr>
              <a:t>Logical addressing:</a:t>
            </a:r>
            <a:r>
              <a:rPr lang="en-US" altLang="en-US" sz="2800" b="0">
                <a:latin typeface="Tahoma" panose="020B0604030504040204" pitchFamily="34" charset="0"/>
              </a:rPr>
              <a:t>  Physical addressing in data link layer handles the addressing problem locally, this is why logical addressing is needed.</a:t>
            </a:r>
          </a:p>
          <a:p>
            <a:pPr eaLnBrk="1" hangingPunct="1">
              <a:spcBef>
                <a:spcPct val="20000"/>
              </a:spcBef>
              <a:buClr>
                <a:schemeClr val="folHlink"/>
              </a:buClr>
              <a:buSzPct val="60000"/>
              <a:buFont typeface="Wingdings" panose="05000000000000000000" pitchFamily="2" charset="2"/>
              <a:buChar char="n"/>
            </a:pPr>
            <a:endParaRPr lang="en-US" altLang="en-US" sz="2800" b="0">
              <a:latin typeface="Tahoma" panose="020B0604030504040204" pitchFamily="34" charset="0"/>
            </a:endParaRPr>
          </a:p>
          <a:p>
            <a:pPr algn="just" eaLnBrk="1" hangingPunct="1">
              <a:spcBef>
                <a:spcPct val="20000"/>
              </a:spcBef>
              <a:buClr>
                <a:schemeClr val="folHlink"/>
              </a:buClr>
              <a:buSzPct val="60000"/>
              <a:buFont typeface="Wingdings" panose="05000000000000000000" pitchFamily="2" charset="2"/>
              <a:buChar char="n"/>
            </a:pPr>
            <a:r>
              <a:rPr lang="en-US" altLang="en-US" sz="2800" b="0">
                <a:solidFill>
                  <a:schemeClr val="hlink"/>
                </a:solidFill>
                <a:latin typeface="Tahoma" panose="020B0604030504040204" pitchFamily="34" charset="0"/>
              </a:rPr>
              <a:t>Routing:</a:t>
            </a:r>
            <a:r>
              <a:rPr lang="en-US" altLang="en-US" sz="2800" b="0">
                <a:latin typeface="Tahoma" panose="020B0604030504040204" pitchFamily="34" charset="0"/>
              </a:rPr>
              <a:t> When independent networks or links are connected to create an internetwork (network of networks) or a large network, the connecting devices (called routers or switches) route or switch the packets to their final destination.</a:t>
            </a:r>
            <a:endParaRPr lang="en-GB" altLang="en-US" sz="2800" b="0">
              <a:latin typeface="Tahoma" panose="020B060403050404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altLang="en-US" smtClean="0"/>
              <a:t>Example</a:t>
            </a:r>
          </a:p>
        </p:txBody>
      </p:sp>
      <p:sp>
        <p:nvSpPr>
          <p:cNvPr id="22531" name="Slide Number Placeholder 1"/>
          <p:cNvSpPr>
            <a:spLocks noGrp="1"/>
          </p:cNvSpPr>
          <p:nvPr>
            <p:ph type="sldNum" sz="quarter" idx="12"/>
          </p:nvPr>
        </p:nvSpPr>
        <p:spPr bwMode="auto">
          <a:xfrm>
            <a:off x="8534400" y="25400"/>
            <a:ext cx="5969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BEF94D84-41EF-44A9-A9A5-0807C33103EB}" type="slidenum">
              <a:rPr lang="en-US" altLang="en-US"/>
              <a:pPr/>
              <a:t>15</a:t>
            </a:fld>
            <a:endParaRPr lang="en-US" altLang="en-US"/>
          </a:p>
        </p:txBody>
      </p:sp>
      <p:sp>
        <p:nvSpPr>
          <p:cNvPr id="22532" name="Rectangle 6"/>
          <p:cNvSpPr>
            <a:spLocks noChangeArrowheads="1"/>
          </p:cNvSpPr>
          <p:nvPr/>
        </p:nvSpPr>
        <p:spPr bwMode="auto">
          <a:xfrm>
            <a:off x="-88900" y="1282700"/>
            <a:ext cx="4813300" cy="496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pPr algn="just" eaLnBrk="1" hangingPunct="1">
              <a:spcBef>
                <a:spcPct val="50000"/>
              </a:spcBef>
            </a:pPr>
            <a:r>
              <a:rPr lang="en-US" altLang="en-US" sz="2000" b="0">
                <a:latin typeface="Tahoma" panose="020B0604030504040204" pitchFamily="34" charset="0"/>
              </a:rPr>
              <a:t>We want to send data from a node with </a:t>
            </a:r>
            <a:r>
              <a:rPr lang="en-US" altLang="en-US" sz="2000" b="0">
                <a:solidFill>
                  <a:schemeClr val="hlink"/>
                </a:solidFill>
                <a:latin typeface="Tahoma" panose="020B0604030504040204" pitchFamily="34" charset="0"/>
              </a:rPr>
              <a:t>network address A</a:t>
            </a:r>
            <a:r>
              <a:rPr lang="en-US" altLang="en-US" sz="2000" b="0">
                <a:latin typeface="Tahoma" panose="020B0604030504040204" pitchFamily="34" charset="0"/>
              </a:rPr>
              <a:t> and </a:t>
            </a:r>
            <a:r>
              <a:rPr lang="en-US" altLang="en-US" sz="2000" b="0">
                <a:solidFill>
                  <a:schemeClr val="hlink"/>
                </a:solidFill>
                <a:latin typeface="Tahoma" panose="020B0604030504040204" pitchFamily="34" charset="0"/>
              </a:rPr>
              <a:t>physical address 10</a:t>
            </a:r>
            <a:r>
              <a:rPr lang="en-US" altLang="en-US" sz="2000" b="0">
                <a:latin typeface="Tahoma" panose="020B0604030504040204" pitchFamily="34" charset="0"/>
              </a:rPr>
              <a:t>, located on one LAN, to a node with a </a:t>
            </a:r>
            <a:r>
              <a:rPr lang="en-US" altLang="en-US" sz="2000" b="0">
                <a:solidFill>
                  <a:schemeClr val="hlink"/>
                </a:solidFill>
                <a:latin typeface="Tahoma" panose="020B0604030504040204" pitchFamily="34" charset="0"/>
              </a:rPr>
              <a:t>network address P</a:t>
            </a:r>
            <a:r>
              <a:rPr lang="en-US" altLang="en-US" sz="2000" b="0">
                <a:latin typeface="Tahoma" panose="020B0604030504040204" pitchFamily="34" charset="0"/>
              </a:rPr>
              <a:t> and </a:t>
            </a:r>
            <a:r>
              <a:rPr lang="en-US" altLang="en-US" sz="2000" b="0">
                <a:solidFill>
                  <a:schemeClr val="hlink"/>
                </a:solidFill>
                <a:latin typeface="Tahoma" panose="020B0604030504040204" pitchFamily="34" charset="0"/>
              </a:rPr>
              <a:t>physical address 95</a:t>
            </a:r>
            <a:r>
              <a:rPr lang="en-US" altLang="en-US" sz="2000" b="0">
                <a:latin typeface="Tahoma" panose="020B0604030504040204" pitchFamily="34" charset="0"/>
              </a:rPr>
              <a:t>, located on another LAN. Because the two devices are located on different networks, we cannot use physical addresses only; the physical addresses only have local jurisdiction. What we need here are universal addresses that can pass through the LAN boundaries. The network (logical) addresses have this characteristic. </a:t>
            </a:r>
          </a:p>
        </p:txBody>
      </p:sp>
      <p:pic>
        <p:nvPicPr>
          <p:cNvPr id="22533"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295400"/>
            <a:ext cx="4003675"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altLang="en-US" smtClean="0"/>
              <a:t>Source-to-destination delivery</a:t>
            </a:r>
          </a:p>
        </p:txBody>
      </p:sp>
      <p:sp>
        <p:nvSpPr>
          <p:cNvPr id="23555" name="Slide Number Placeholder 1"/>
          <p:cNvSpPr>
            <a:spLocks noGrp="1"/>
          </p:cNvSpPr>
          <p:nvPr>
            <p:ph type="sldNum" sz="quarter" idx="12"/>
          </p:nvPr>
        </p:nvSpPr>
        <p:spPr bwMode="auto">
          <a:xfrm>
            <a:off x="8458200" y="25400"/>
            <a:ext cx="6731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E527A6ED-00F9-404E-A0AC-B74C5E49DD41}" type="slidenum">
              <a:rPr lang="en-US" altLang="en-US"/>
              <a:pPr/>
              <a:t>16</a:t>
            </a:fld>
            <a:endParaRPr lang="en-US" altLang="en-US"/>
          </a:p>
        </p:txBody>
      </p:sp>
      <p:sp>
        <p:nvSpPr>
          <p:cNvPr id="23556" name="Text Box 4"/>
          <p:cNvSpPr txBox="1">
            <a:spLocks noChangeArrowheads="1"/>
          </p:cNvSpPr>
          <p:nvPr/>
        </p:nvSpPr>
        <p:spPr bwMode="auto">
          <a:xfrm>
            <a:off x="304800" y="6172200"/>
            <a:ext cx="4787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sz="2400">
                <a:solidFill>
                  <a:schemeClr val="folHlink"/>
                </a:solidFill>
              </a:rPr>
              <a:t>Figure 2.9  </a:t>
            </a:r>
            <a:r>
              <a:rPr lang="en-US" altLang="en-US" sz="2000" i="1"/>
              <a:t>Source-to-destination delivery</a:t>
            </a:r>
          </a:p>
        </p:txBody>
      </p:sp>
      <p:pic>
        <p:nvPicPr>
          <p:cNvPr id="2355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8625" y="1195388"/>
            <a:ext cx="5083175" cy="482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altLang="en-US" smtClean="0"/>
              <a:t>Transport Layer</a:t>
            </a:r>
          </a:p>
        </p:txBody>
      </p:sp>
      <p:sp>
        <p:nvSpPr>
          <p:cNvPr id="24579" name="Slide Number Placeholder 1"/>
          <p:cNvSpPr>
            <a:spLocks noGrp="1"/>
          </p:cNvSpPr>
          <p:nvPr>
            <p:ph type="sldNum" sz="quarter" idx="12"/>
          </p:nvPr>
        </p:nvSpPr>
        <p:spPr bwMode="auto">
          <a:xfrm>
            <a:off x="8458200" y="25400"/>
            <a:ext cx="6731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FB1E5037-9800-42EC-A78B-78B77A2A1379}" type="slidenum">
              <a:rPr lang="en-US" altLang="en-US"/>
              <a:pPr/>
              <a:t>17</a:t>
            </a:fld>
            <a:endParaRPr lang="en-US" altLang="en-US"/>
          </a:p>
        </p:txBody>
      </p:sp>
      <p:sp>
        <p:nvSpPr>
          <p:cNvPr id="24580" name="Rectangle 6"/>
          <p:cNvSpPr>
            <a:spLocks noChangeArrowheads="1"/>
          </p:cNvSpPr>
          <p:nvPr/>
        </p:nvSpPr>
        <p:spPr bwMode="auto">
          <a:xfrm>
            <a:off x="685800" y="1371600"/>
            <a:ext cx="77724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pPr eaLnBrk="1" hangingPunct="1">
              <a:spcBef>
                <a:spcPct val="20000"/>
              </a:spcBef>
              <a:buClr>
                <a:schemeClr val="folHlink"/>
              </a:buClr>
              <a:buSzPct val="60000"/>
              <a:buFont typeface="Wingdings" panose="05000000000000000000" pitchFamily="2" charset="2"/>
              <a:buChar char="n"/>
            </a:pPr>
            <a:r>
              <a:rPr lang="en-GB" altLang="en-US" sz="2400" b="0">
                <a:latin typeface="Tahoma" panose="020B0604030504040204" pitchFamily="34" charset="0"/>
              </a:rPr>
              <a:t>Process-to-Process delivery </a:t>
            </a:r>
          </a:p>
          <a:p>
            <a:pPr eaLnBrk="1" hangingPunct="1">
              <a:spcBef>
                <a:spcPct val="20000"/>
              </a:spcBef>
              <a:buClr>
                <a:schemeClr val="folHlink"/>
              </a:buClr>
              <a:buSzPct val="60000"/>
              <a:buFont typeface="Wingdings" panose="05000000000000000000" pitchFamily="2" charset="2"/>
              <a:buChar char="n"/>
            </a:pPr>
            <a:endParaRPr lang="en-GB" altLang="en-US" sz="2400" b="0">
              <a:latin typeface="Tahoma" panose="020B0604030504040204" pitchFamily="34" charset="0"/>
            </a:endParaRPr>
          </a:p>
          <a:p>
            <a:pPr eaLnBrk="1" hangingPunct="1">
              <a:spcBef>
                <a:spcPct val="20000"/>
              </a:spcBef>
              <a:buClr>
                <a:schemeClr val="folHlink"/>
              </a:buClr>
              <a:buSzPct val="60000"/>
              <a:buFont typeface="Wingdings" panose="05000000000000000000" pitchFamily="2" charset="2"/>
              <a:buChar char="n"/>
            </a:pPr>
            <a:r>
              <a:rPr lang="en-GB" altLang="en-US" sz="2400" b="0">
                <a:solidFill>
                  <a:schemeClr val="hlink"/>
                </a:solidFill>
                <a:latin typeface="Tahoma" panose="020B0604030504040204" pitchFamily="34" charset="0"/>
              </a:rPr>
              <a:t>Network layer</a:t>
            </a:r>
            <a:r>
              <a:rPr lang="en-GB" altLang="en-US" sz="2400" b="0">
                <a:latin typeface="Tahoma" panose="020B0604030504040204" pitchFamily="34" charset="0"/>
              </a:rPr>
              <a:t> oversees host-to-destination delivery of individual packets, it </a:t>
            </a:r>
            <a:r>
              <a:rPr lang="en-GB" altLang="en-US" sz="2400" b="0">
                <a:solidFill>
                  <a:schemeClr val="hlink"/>
                </a:solidFill>
                <a:latin typeface="Tahoma" panose="020B0604030504040204" pitchFamily="34" charset="0"/>
              </a:rPr>
              <a:t>does not recognize</a:t>
            </a:r>
            <a:r>
              <a:rPr lang="en-GB" altLang="en-US" sz="2400" b="0">
                <a:latin typeface="Tahoma" panose="020B0604030504040204" pitchFamily="34" charset="0"/>
              </a:rPr>
              <a:t> any </a:t>
            </a:r>
            <a:r>
              <a:rPr lang="en-GB" altLang="en-US" sz="2400" b="0">
                <a:solidFill>
                  <a:schemeClr val="hlink"/>
                </a:solidFill>
                <a:latin typeface="Tahoma" panose="020B0604030504040204" pitchFamily="34" charset="0"/>
              </a:rPr>
              <a:t>relationship between</a:t>
            </a:r>
            <a:r>
              <a:rPr lang="en-GB" altLang="en-US" sz="2400" b="0">
                <a:latin typeface="Tahoma" panose="020B0604030504040204" pitchFamily="34" charset="0"/>
              </a:rPr>
              <a:t> those </a:t>
            </a:r>
            <a:r>
              <a:rPr lang="en-GB" altLang="en-US" sz="2400" b="0">
                <a:solidFill>
                  <a:schemeClr val="hlink"/>
                </a:solidFill>
                <a:latin typeface="Tahoma" panose="020B0604030504040204" pitchFamily="34" charset="0"/>
              </a:rPr>
              <a:t>packets</a:t>
            </a:r>
            <a:r>
              <a:rPr lang="en-GB" altLang="en-US" sz="2400" b="0">
                <a:latin typeface="Tahoma" panose="020B0604030504040204" pitchFamily="34" charset="0"/>
              </a:rPr>
              <a:t>. </a:t>
            </a:r>
          </a:p>
          <a:p>
            <a:pPr eaLnBrk="1" hangingPunct="1">
              <a:spcBef>
                <a:spcPct val="20000"/>
              </a:spcBef>
              <a:buClr>
                <a:schemeClr val="folHlink"/>
              </a:buClr>
              <a:buSzPct val="60000"/>
              <a:buFont typeface="Wingdings" panose="05000000000000000000" pitchFamily="2" charset="2"/>
              <a:buChar char="n"/>
            </a:pPr>
            <a:endParaRPr lang="en-GB" altLang="en-US" sz="2400" b="0">
              <a:latin typeface="Tahoma" panose="020B0604030504040204" pitchFamily="34" charset="0"/>
            </a:endParaRPr>
          </a:p>
          <a:p>
            <a:pPr eaLnBrk="1" hangingPunct="1">
              <a:spcBef>
                <a:spcPct val="20000"/>
              </a:spcBef>
              <a:buClr>
                <a:schemeClr val="folHlink"/>
              </a:buClr>
              <a:buSzPct val="60000"/>
              <a:buFont typeface="Wingdings" panose="05000000000000000000" pitchFamily="2" charset="2"/>
              <a:buChar char="n"/>
            </a:pPr>
            <a:r>
              <a:rPr lang="en-GB" altLang="en-US" sz="2400" b="0">
                <a:latin typeface="Tahoma" panose="020B0604030504040204" pitchFamily="34" charset="0"/>
              </a:rPr>
              <a:t>Ensures that the whole message arrives intact and in order, overseeing both error control and flow control at the process-to-process level.</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altLang="en-US" smtClean="0"/>
              <a:t>Transport Layer</a:t>
            </a:r>
          </a:p>
        </p:txBody>
      </p:sp>
      <p:sp>
        <p:nvSpPr>
          <p:cNvPr id="25603" name="Slide Number Placeholder 1"/>
          <p:cNvSpPr>
            <a:spLocks noGrp="1"/>
          </p:cNvSpPr>
          <p:nvPr>
            <p:ph type="sldNum" sz="quarter" idx="12"/>
          </p:nvPr>
        </p:nvSpPr>
        <p:spPr bwMode="auto">
          <a:xfrm>
            <a:off x="8458200" y="25400"/>
            <a:ext cx="6731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E3D0205A-E978-4352-B5E7-8821B34141E6}" type="slidenum">
              <a:rPr lang="en-US" altLang="en-US"/>
              <a:pPr/>
              <a:t>18</a:t>
            </a:fld>
            <a:endParaRPr lang="en-US" altLang="en-US"/>
          </a:p>
        </p:txBody>
      </p:sp>
      <p:sp>
        <p:nvSpPr>
          <p:cNvPr id="25604" name="Rectangle 6"/>
          <p:cNvSpPr>
            <a:spLocks noChangeArrowheads="1"/>
          </p:cNvSpPr>
          <p:nvPr/>
        </p:nvSpPr>
        <p:spPr bwMode="auto">
          <a:xfrm>
            <a:off x="685800" y="1447800"/>
            <a:ext cx="77724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pPr eaLnBrk="1" hangingPunct="1">
              <a:spcBef>
                <a:spcPct val="20000"/>
              </a:spcBef>
              <a:buClr>
                <a:schemeClr val="folHlink"/>
              </a:buClr>
              <a:buSzPct val="60000"/>
              <a:buFont typeface="Wingdings" panose="05000000000000000000" pitchFamily="2" charset="2"/>
              <a:buChar char="n"/>
            </a:pPr>
            <a:r>
              <a:rPr lang="en-US" altLang="en-US" sz="2200" b="0">
                <a:latin typeface="Tahoma" panose="020B0604030504040204" pitchFamily="34" charset="0"/>
              </a:rPr>
              <a:t>The transport layer is responsible for delivery of a message from one process to another.</a:t>
            </a:r>
          </a:p>
          <a:p>
            <a:pPr eaLnBrk="1" hangingPunct="1">
              <a:spcBef>
                <a:spcPct val="20000"/>
              </a:spcBef>
              <a:buClr>
                <a:schemeClr val="folHlink"/>
              </a:buClr>
              <a:buSzPct val="60000"/>
              <a:buFont typeface="Wingdings" panose="05000000000000000000" pitchFamily="2" charset="2"/>
              <a:buChar char="n"/>
            </a:pPr>
            <a:r>
              <a:rPr lang="en-US" altLang="en-US" sz="2200" b="0">
                <a:latin typeface="Tahoma" panose="020B0604030504040204" pitchFamily="34" charset="0"/>
              </a:rPr>
              <a:t>Port addressing: indicating a process</a:t>
            </a:r>
          </a:p>
          <a:p>
            <a:pPr eaLnBrk="1" hangingPunct="1">
              <a:spcBef>
                <a:spcPct val="20000"/>
              </a:spcBef>
              <a:buClr>
                <a:schemeClr val="folHlink"/>
              </a:buClr>
              <a:buSzPct val="60000"/>
              <a:buFont typeface="Wingdings" panose="05000000000000000000" pitchFamily="2" charset="2"/>
              <a:buChar char="n"/>
            </a:pPr>
            <a:r>
              <a:rPr lang="en-US" altLang="en-US" sz="2200" b="0">
                <a:latin typeface="Tahoma" panose="020B0604030504040204" pitchFamily="34" charset="0"/>
              </a:rPr>
              <a:t>Segmentation and reassembly: divide into segments having sequence number.</a:t>
            </a:r>
          </a:p>
          <a:p>
            <a:pPr eaLnBrk="1" hangingPunct="1">
              <a:spcBef>
                <a:spcPct val="20000"/>
              </a:spcBef>
              <a:buClr>
                <a:schemeClr val="folHlink"/>
              </a:buClr>
              <a:buSzPct val="60000"/>
              <a:buFont typeface="Wingdings" panose="05000000000000000000" pitchFamily="2" charset="2"/>
              <a:buChar char="n"/>
            </a:pPr>
            <a:r>
              <a:rPr lang="en-US" altLang="en-US" sz="2200" b="0">
                <a:latin typeface="Tahoma" panose="020B0604030504040204" pitchFamily="34" charset="0"/>
              </a:rPr>
              <a:t>Connection control: connection-oriented and connectionless</a:t>
            </a:r>
          </a:p>
          <a:p>
            <a:pPr eaLnBrk="1" hangingPunct="1">
              <a:spcBef>
                <a:spcPct val="20000"/>
              </a:spcBef>
              <a:buClr>
                <a:schemeClr val="folHlink"/>
              </a:buClr>
              <a:buSzPct val="60000"/>
              <a:buFont typeface="Wingdings" panose="05000000000000000000" pitchFamily="2" charset="2"/>
              <a:buChar char="n"/>
            </a:pPr>
            <a:r>
              <a:rPr lang="en-US" altLang="en-US" sz="2200" b="0">
                <a:latin typeface="Tahoma" panose="020B0604030504040204" pitchFamily="34" charset="0"/>
              </a:rPr>
              <a:t>Flow control: end to end rather than across a single link.</a:t>
            </a:r>
          </a:p>
          <a:p>
            <a:pPr eaLnBrk="1" hangingPunct="1">
              <a:spcBef>
                <a:spcPct val="20000"/>
              </a:spcBef>
              <a:buClr>
                <a:schemeClr val="folHlink"/>
              </a:buClr>
              <a:buSzPct val="60000"/>
              <a:buFont typeface="Wingdings" panose="05000000000000000000" pitchFamily="2" charset="2"/>
              <a:buChar char="n"/>
            </a:pPr>
            <a:r>
              <a:rPr lang="en-US" altLang="en-US" sz="2200" b="0">
                <a:latin typeface="Tahoma" panose="020B0604030504040204" pitchFamily="34" charset="0"/>
              </a:rPr>
              <a:t>Error control: End to end rather than across a single link. Sending transport layer makes sure that the entire message arrives at the receiving transport layer without error (damage, loss, or duplication).</a:t>
            </a:r>
          </a:p>
          <a:p>
            <a:pPr eaLnBrk="1" hangingPunct="1">
              <a:spcBef>
                <a:spcPct val="20000"/>
              </a:spcBef>
              <a:buClr>
                <a:schemeClr val="folHlink"/>
              </a:buClr>
              <a:buSzPct val="60000"/>
              <a:buFont typeface="Wingdings" panose="05000000000000000000" pitchFamily="2" charset="2"/>
              <a:buChar char="n"/>
            </a:pPr>
            <a:endParaRPr lang="en-GB" altLang="en-US" sz="2200" b="0">
              <a:latin typeface="Tahoma" panose="020B060403050404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altLang="en-US" smtClean="0"/>
              <a:t>Transport Layer</a:t>
            </a:r>
          </a:p>
        </p:txBody>
      </p:sp>
      <p:sp>
        <p:nvSpPr>
          <p:cNvPr id="26627" name="Slide Number Placeholder 1"/>
          <p:cNvSpPr>
            <a:spLocks noGrp="1"/>
          </p:cNvSpPr>
          <p:nvPr>
            <p:ph type="sldNum" sz="quarter" idx="12"/>
          </p:nvPr>
        </p:nvSpPr>
        <p:spPr bwMode="auto">
          <a:xfrm>
            <a:off x="8534400" y="25400"/>
            <a:ext cx="5969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00DD37B8-6100-4C6C-9EE3-59D35904D6F0}" type="slidenum">
              <a:rPr lang="en-US" altLang="en-US"/>
              <a:pPr/>
              <a:t>19</a:t>
            </a:fld>
            <a:endParaRPr lang="en-US" altLang="en-US"/>
          </a:p>
        </p:txBody>
      </p:sp>
      <p:sp>
        <p:nvSpPr>
          <p:cNvPr id="26628" name="Text Box 4"/>
          <p:cNvSpPr txBox="1">
            <a:spLocks noChangeArrowheads="1"/>
          </p:cNvSpPr>
          <p:nvPr/>
        </p:nvSpPr>
        <p:spPr bwMode="auto">
          <a:xfrm>
            <a:off x="381000" y="5105400"/>
            <a:ext cx="3435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sz="2400">
                <a:solidFill>
                  <a:schemeClr val="folHlink"/>
                </a:solidFill>
              </a:rPr>
              <a:t>Figure 2.10  </a:t>
            </a:r>
            <a:r>
              <a:rPr lang="en-US" altLang="en-US" sz="2000" i="1"/>
              <a:t>Transport layer</a:t>
            </a:r>
          </a:p>
        </p:txBody>
      </p:sp>
      <p:pic>
        <p:nvPicPr>
          <p:cNvPr id="2662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774825"/>
            <a:ext cx="8693150" cy="302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altLang="en-US" smtClean="0"/>
              <a:t>Objectives</a:t>
            </a:r>
          </a:p>
        </p:txBody>
      </p:sp>
      <p:sp>
        <p:nvSpPr>
          <p:cNvPr id="9219"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454FADD7-ACE3-4FD5-A004-6B822BB74AB1}" type="slidenum">
              <a:rPr lang="en-US" altLang="en-US"/>
              <a:pPr/>
              <a:t>2</a:t>
            </a:fld>
            <a:endParaRPr lang="en-US" altLang="en-US"/>
          </a:p>
        </p:txBody>
      </p:sp>
      <p:sp>
        <p:nvSpPr>
          <p:cNvPr id="9220"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endParaRPr lang="en-US" altLang="en-US"/>
          </a:p>
        </p:txBody>
      </p:sp>
      <p:sp>
        <p:nvSpPr>
          <p:cNvPr id="565280" name="Rectangle 32"/>
          <p:cNvSpPr>
            <a:spLocks noChangeArrowheads="1"/>
          </p:cNvSpPr>
          <p:nvPr/>
        </p:nvSpPr>
        <p:spPr bwMode="auto">
          <a:xfrm>
            <a:off x="533400" y="2116138"/>
            <a:ext cx="8229600" cy="2227262"/>
          </a:xfrm>
          <a:prstGeom prst="rect">
            <a:avLst/>
          </a:prstGeom>
          <a:noFill/>
          <a:ln>
            <a:noFill/>
          </a:ln>
          <a:effectLst/>
          <a:extLst/>
        </p:spPr>
        <p:txBody>
          <a:bodyPr anchor="ctr">
            <a:spAutoFit/>
          </a:bodyPr>
          <a:lstStyle/>
          <a:p>
            <a:pPr marL="342900" indent="-342900">
              <a:buFontTx/>
              <a:buChar char="•"/>
              <a:defRPr/>
            </a:pPr>
            <a:r>
              <a:rPr lang="en-US" sz="2800" i="1" dirty="0">
                <a:effectLst>
                  <a:outerShdw blurRad="38100" dist="38100" dir="2700000" algn="tl">
                    <a:srgbClr val="C0C0C0"/>
                  </a:outerShdw>
                </a:effectLst>
              </a:rPr>
              <a:t> Describe layered tasks</a:t>
            </a:r>
          </a:p>
          <a:p>
            <a:pPr marL="342900" indent="-342900">
              <a:buFontTx/>
              <a:buChar char="•"/>
              <a:defRPr/>
            </a:pPr>
            <a:r>
              <a:rPr lang="en-US" sz="2800" i="1" dirty="0">
                <a:effectLst>
                  <a:outerShdw blurRad="38100" dist="38100" dir="2700000" algn="tl">
                    <a:srgbClr val="C0C0C0"/>
                  </a:outerShdw>
                </a:effectLst>
              </a:rPr>
              <a:t> Introduce the OSI model</a:t>
            </a:r>
          </a:p>
          <a:p>
            <a:pPr marL="342900" indent="-342900">
              <a:buFontTx/>
              <a:buChar char="•"/>
              <a:defRPr/>
            </a:pPr>
            <a:r>
              <a:rPr lang="en-US" sz="2800" i="1" dirty="0">
                <a:effectLst>
                  <a:outerShdw blurRad="38100" dist="38100" dir="2700000" algn="tl">
                    <a:srgbClr val="C0C0C0"/>
                  </a:outerShdw>
                </a:effectLst>
              </a:rPr>
              <a:t> Introduce the TCP/IP protocol suite</a:t>
            </a:r>
          </a:p>
          <a:p>
            <a:pPr marL="342900" indent="-342900">
              <a:buFontTx/>
              <a:buChar char="•"/>
              <a:defRPr/>
            </a:pPr>
            <a:endParaRPr lang="en-US" sz="2800" i="1" dirty="0">
              <a:effectLst>
                <a:outerShdw blurRad="38100" dist="38100" dir="2700000" algn="tl">
                  <a:srgbClr val="C0C0C0"/>
                </a:outerShdw>
              </a:effectLst>
            </a:endParaRPr>
          </a:p>
          <a:p>
            <a:pPr marL="342900" indent="-342900" algn="ctr">
              <a:defRPr/>
            </a:pPr>
            <a:endParaRPr lang="en-US" sz="2800" i="1" dirty="0">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US" altLang="en-US" smtClean="0"/>
              <a:t>Process-to-process delivery</a:t>
            </a:r>
          </a:p>
        </p:txBody>
      </p:sp>
      <p:sp>
        <p:nvSpPr>
          <p:cNvPr id="27651" name="Slide Number Placeholder 1"/>
          <p:cNvSpPr>
            <a:spLocks noGrp="1"/>
          </p:cNvSpPr>
          <p:nvPr>
            <p:ph type="sldNum" sz="quarter" idx="12"/>
          </p:nvPr>
        </p:nvSpPr>
        <p:spPr bwMode="auto">
          <a:xfrm>
            <a:off x="8534400" y="25400"/>
            <a:ext cx="5969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FC83FCD8-C10B-4A36-9DBA-B38C865656B5}" type="slidenum">
              <a:rPr lang="en-US" altLang="en-US"/>
              <a:pPr/>
              <a:t>20</a:t>
            </a:fld>
            <a:endParaRPr lang="en-US" altLang="en-US"/>
          </a:p>
        </p:txBody>
      </p:sp>
      <p:sp>
        <p:nvSpPr>
          <p:cNvPr id="27652" name="Text Box 4"/>
          <p:cNvSpPr txBox="1">
            <a:spLocks noChangeArrowheads="1"/>
          </p:cNvSpPr>
          <p:nvPr/>
        </p:nvSpPr>
        <p:spPr bwMode="auto">
          <a:xfrm>
            <a:off x="152400" y="5486400"/>
            <a:ext cx="69262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sz="2400">
                <a:solidFill>
                  <a:schemeClr val="folHlink"/>
                </a:solidFill>
              </a:rPr>
              <a:t>Figure 2.11  </a:t>
            </a:r>
            <a:r>
              <a:rPr lang="en-US" altLang="en-US" sz="2000" i="1"/>
              <a:t>Reliable process-to-process delivery of a message</a:t>
            </a:r>
          </a:p>
        </p:txBody>
      </p:sp>
      <p:pic>
        <p:nvPicPr>
          <p:cNvPr id="27653"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225" y="2025650"/>
            <a:ext cx="7623175" cy="313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altLang="en-US" smtClean="0"/>
              <a:t>Example (cont)</a:t>
            </a:r>
          </a:p>
        </p:txBody>
      </p:sp>
      <p:sp>
        <p:nvSpPr>
          <p:cNvPr id="28675" name="Slide Number Placeholder 1"/>
          <p:cNvSpPr>
            <a:spLocks noGrp="1"/>
          </p:cNvSpPr>
          <p:nvPr>
            <p:ph type="sldNum" sz="quarter" idx="12"/>
          </p:nvPr>
        </p:nvSpPr>
        <p:spPr bwMode="auto">
          <a:xfrm>
            <a:off x="8610600" y="25400"/>
            <a:ext cx="5207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53933565-0A19-4312-86CC-562ED66D4CCE}" type="slidenum">
              <a:rPr lang="en-US" altLang="en-US"/>
              <a:pPr/>
              <a:t>21</a:t>
            </a:fld>
            <a:endParaRPr lang="en-US" altLang="en-US"/>
          </a:p>
        </p:txBody>
      </p:sp>
      <p:pic>
        <p:nvPicPr>
          <p:cNvPr id="2867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1409700"/>
            <a:ext cx="6353175" cy="476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altLang="en-US" smtClean="0"/>
              <a:t>Session Layer</a:t>
            </a:r>
          </a:p>
        </p:txBody>
      </p:sp>
      <p:sp>
        <p:nvSpPr>
          <p:cNvPr id="29699" name="Slide Number Placeholder 1"/>
          <p:cNvSpPr>
            <a:spLocks noGrp="1"/>
          </p:cNvSpPr>
          <p:nvPr>
            <p:ph type="sldNum" sz="quarter" idx="12"/>
          </p:nvPr>
        </p:nvSpPr>
        <p:spPr bwMode="auto">
          <a:xfrm>
            <a:off x="8610600" y="25400"/>
            <a:ext cx="5207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74F60CB6-2020-4CCA-875F-2C38611EC395}" type="slidenum">
              <a:rPr lang="en-US" altLang="en-US"/>
              <a:pPr/>
              <a:t>22</a:t>
            </a:fld>
            <a:endParaRPr lang="en-US" altLang="en-US"/>
          </a:p>
        </p:txBody>
      </p:sp>
      <p:sp>
        <p:nvSpPr>
          <p:cNvPr id="29700" name="Rectangle 6"/>
          <p:cNvSpPr>
            <a:spLocks noChangeArrowheads="1"/>
          </p:cNvSpPr>
          <p:nvPr/>
        </p:nvSpPr>
        <p:spPr bwMode="auto">
          <a:xfrm>
            <a:off x="685800" y="1371600"/>
            <a:ext cx="77724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pPr eaLnBrk="1" hangingPunct="1">
              <a:spcBef>
                <a:spcPct val="20000"/>
              </a:spcBef>
              <a:buClr>
                <a:schemeClr val="folHlink"/>
              </a:buClr>
              <a:buSzPct val="60000"/>
              <a:buFont typeface="Wingdings" panose="05000000000000000000" pitchFamily="2" charset="2"/>
              <a:buChar char="n"/>
            </a:pPr>
            <a:r>
              <a:rPr lang="en-GB" altLang="en-US" sz="2800" b="0">
                <a:latin typeface="Tahoma" panose="020B0604030504040204" pitchFamily="34" charset="0"/>
              </a:rPr>
              <a:t>Session Layer</a:t>
            </a:r>
          </a:p>
          <a:p>
            <a:pPr lvl="1" eaLnBrk="1" hangingPunct="1">
              <a:spcBef>
                <a:spcPct val="20000"/>
              </a:spcBef>
              <a:buClr>
                <a:schemeClr val="hlink"/>
              </a:buClr>
              <a:buSzPct val="55000"/>
              <a:buFont typeface="Wingdings" panose="05000000000000000000" pitchFamily="2" charset="2"/>
              <a:buChar char="n"/>
            </a:pPr>
            <a:r>
              <a:rPr lang="en-GB" altLang="en-US" sz="2800" b="0">
                <a:latin typeface="Tahoma" panose="020B0604030504040204" pitchFamily="34" charset="0"/>
              </a:rPr>
              <a:t>Dialog control: Allows two systems to enter into a dialog, either half or full duplex.</a:t>
            </a:r>
          </a:p>
          <a:p>
            <a:pPr lvl="2" eaLnBrk="1" hangingPunct="1">
              <a:spcBef>
                <a:spcPct val="20000"/>
              </a:spcBef>
              <a:buClr>
                <a:schemeClr val="folHlink"/>
              </a:buClr>
              <a:buSzPct val="50000"/>
              <a:buFont typeface="Wingdings" panose="05000000000000000000" pitchFamily="2" charset="2"/>
              <a:buChar char="n"/>
            </a:pPr>
            <a:r>
              <a:rPr lang="en-GB" altLang="en-US" sz="2800" b="0">
                <a:latin typeface="Tahoma" panose="020B0604030504040204" pitchFamily="34" charset="0"/>
              </a:rPr>
              <a:t>Terminal to mainframe is half duplex.</a:t>
            </a:r>
          </a:p>
          <a:p>
            <a:pPr lvl="1" eaLnBrk="1" hangingPunct="1">
              <a:spcBef>
                <a:spcPct val="20000"/>
              </a:spcBef>
              <a:buClr>
                <a:schemeClr val="hlink"/>
              </a:buClr>
              <a:buSzPct val="55000"/>
              <a:buFont typeface="Wingdings" panose="05000000000000000000" pitchFamily="2" charset="2"/>
              <a:buChar char="n"/>
            </a:pPr>
            <a:r>
              <a:rPr lang="en-GB" altLang="en-US" sz="2800" b="0">
                <a:latin typeface="Tahoma" panose="020B0604030504040204" pitchFamily="34" charset="0"/>
              </a:rPr>
              <a:t>Synchronization: Add check points (synchronization points) into a stream of data.</a:t>
            </a:r>
          </a:p>
          <a:p>
            <a:pPr eaLnBrk="1" hangingPunct="1">
              <a:spcBef>
                <a:spcPct val="20000"/>
              </a:spcBef>
              <a:buClr>
                <a:schemeClr val="folHlink"/>
              </a:buClr>
              <a:buSzPct val="60000"/>
              <a:buFont typeface="Wingdings" panose="05000000000000000000" pitchFamily="2" charset="2"/>
              <a:buChar char="n"/>
            </a:pPr>
            <a:endParaRPr lang="en-GB" altLang="en-US" sz="2200" b="0">
              <a:latin typeface="Tahoma" panose="020B0604030504040204"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eaLnBrk="1" hangingPunct="1"/>
            <a:r>
              <a:rPr lang="en-US" altLang="en-US" smtClean="0"/>
              <a:t>Session Layer</a:t>
            </a:r>
          </a:p>
        </p:txBody>
      </p:sp>
      <p:sp>
        <p:nvSpPr>
          <p:cNvPr id="30723" name="Slide Number Placeholder 1"/>
          <p:cNvSpPr>
            <a:spLocks noGrp="1"/>
          </p:cNvSpPr>
          <p:nvPr>
            <p:ph type="sldNum" sz="quarter" idx="12"/>
          </p:nvPr>
        </p:nvSpPr>
        <p:spPr bwMode="auto">
          <a:xfrm>
            <a:off x="8610600" y="25400"/>
            <a:ext cx="5207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75789C5F-EEBB-41DF-B54E-9F015D6F2438}" type="slidenum">
              <a:rPr lang="en-US" altLang="en-US"/>
              <a:pPr/>
              <a:t>23</a:t>
            </a:fld>
            <a:endParaRPr lang="en-US" altLang="en-US"/>
          </a:p>
        </p:txBody>
      </p:sp>
      <p:sp>
        <p:nvSpPr>
          <p:cNvPr id="30724" name="Text Box 4"/>
          <p:cNvSpPr txBox="1">
            <a:spLocks noChangeArrowheads="1"/>
          </p:cNvSpPr>
          <p:nvPr/>
        </p:nvSpPr>
        <p:spPr bwMode="auto">
          <a:xfrm>
            <a:off x="206375" y="6248400"/>
            <a:ext cx="3181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sz="2400">
                <a:solidFill>
                  <a:schemeClr val="folHlink"/>
                </a:solidFill>
              </a:rPr>
              <a:t>Figure 2.12  </a:t>
            </a:r>
            <a:r>
              <a:rPr lang="en-US" altLang="en-US" sz="2000" i="1"/>
              <a:t>Session layer</a:t>
            </a:r>
          </a:p>
        </p:txBody>
      </p:sp>
      <p:pic>
        <p:nvPicPr>
          <p:cNvPr id="3072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375" y="1893888"/>
            <a:ext cx="8556625" cy="397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altLang="en-US" smtClean="0"/>
              <a:t>Presentation Layer</a:t>
            </a:r>
          </a:p>
        </p:txBody>
      </p:sp>
      <p:sp>
        <p:nvSpPr>
          <p:cNvPr id="31747" name="Slide Number Placeholder 1"/>
          <p:cNvSpPr>
            <a:spLocks noGrp="1"/>
          </p:cNvSpPr>
          <p:nvPr>
            <p:ph type="sldNum" sz="quarter" idx="12"/>
          </p:nvPr>
        </p:nvSpPr>
        <p:spPr bwMode="auto">
          <a:xfrm>
            <a:off x="8458200" y="25400"/>
            <a:ext cx="6731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7978C347-08A5-4581-89BE-18264D6C531E}" type="slidenum">
              <a:rPr lang="en-US" altLang="en-US"/>
              <a:pPr/>
              <a:t>24</a:t>
            </a:fld>
            <a:endParaRPr lang="en-US" altLang="en-US"/>
          </a:p>
        </p:txBody>
      </p:sp>
      <p:sp>
        <p:nvSpPr>
          <p:cNvPr id="31748" name="Rectangle 6"/>
          <p:cNvSpPr>
            <a:spLocks noChangeArrowheads="1"/>
          </p:cNvSpPr>
          <p:nvPr/>
        </p:nvSpPr>
        <p:spPr bwMode="auto">
          <a:xfrm>
            <a:off x="685800" y="1371600"/>
            <a:ext cx="77724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pPr eaLnBrk="1" hangingPunct="1">
              <a:spcBef>
                <a:spcPct val="20000"/>
              </a:spcBef>
              <a:buClr>
                <a:schemeClr val="folHlink"/>
              </a:buClr>
              <a:buSzPct val="60000"/>
              <a:buFont typeface="Wingdings" panose="05000000000000000000" pitchFamily="2" charset="2"/>
              <a:buChar char="n"/>
            </a:pPr>
            <a:r>
              <a:rPr lang="en-GB" altLang="en-US" sz="2800" b="0">
                <a:latin typeface="Tahoma" panose="020B0604030504040204" pitchFamily="34" charset="0"/>
              </a:rPr>
              <a:t>Presentation layer</a:t>
            </a:r>
          </a:p>
          <a:p>
            <a:pPr lvl="1" eaLnBrk="1" hangingPunct="1">
              <a:spcBef>
                <a:spcPct val="20000"/>
              </a:spcBef>
              <a:buClr>
                <a:schemeClr val="hlink"/>
              </a:buClr>
              <a:buSzPct val="55000"/>
              <a:buFont typeface="Wingdings" panose="05000000000000000000" pitchFamily="2" charset="2"/>
              <a:buChar char="n"/>
            </a:pPr>
            <a:r>
              <a:rPr lang="en-GB" altLang="en-US" sz="2800" b="0">
                <a:latin typeface="Tahoma" panose="020B0604030504040204" pitchFamily="34" charset="0"/>
              </a:rPr>
              <a:t>Translation: Interoperability between different encoding methods.</a:t>
            </a:r>
          </a:p>
          <a:p>
            <a:pPr lvl="1" eaLnBrk="1" hangingPunct="1">
              <a:spcBef>
                <a:spcPct val="20000"/>
              </a:spcBef>
              <a:buClr>
                <a:schemeClr val="hlink"/>
              </a:buClr>
              <a:buSzPct val="55000"/>
              <a:buFont typeface="Wingdings" panose="05000000000000000000" pitchFamily="2" charset="2"/>
              <a:buChar char="n"/>
            </a:pPr>
            <a:r>
              <a:rPr lang="en-GB" altLang="en-US" sz="2800" b="0">
                <a:latin typeface="Tahoma" panose="020B0604030504040204" pitchFamily="34" charset="0"/>
              </a:rPr>
              <a:t>Encryption: For privacy.</a:t>
            </a:r>
          </a:p>
          <a:p>
            <a:pPr lvl="1" eaLnBrk="1" hangingPunct="1">
              <a:spcBef>
                <a:spcPct val="20000"/>
              </a:spcBef>
              <a:buClr>
                <a:schemeClr val="hlink"/>
              </a:buClr>
              <a:buSzPct val="55000"/>
              <a:buFont typeface="Wingdings" panose="05000000000000000000" pitchFamily="2" charset="2"/>
              <a:buChar char="n"/>
            </a:pPr>
            <a:r>
              <a:rPr lang="en-GB" altLang="en-US" sz="2800" b="0">
                <a:latin typeface="Tahoma" panose="020B0604030504040204" pitchFamily="34" charset="0"/>
              </a:rPr>
              <a:t>Compression: Reduces the number of bits contained in the information; useful in video, audio, …</a:t>
            </a:r>
          </a:p>
          <a:p>
            <a:pPr eaLnBrk="1" hangingPunct="1">
              <a:spcBef>
                <a:spcPct val="20000"/>
              </a:spcBef>
              <a:buClr>
                <a:schemeClr val="folHlink"/>
              </a:buClr>
              <a:buSzPct val="60000"/>
              <a:buFont typeface="Wingdings" panose="05000000000000000000" pitchFamily="2" charset="2"/>
              <a:buChar char="n"/>
            </a:pPr>
            <a:endParaRPr lang="en-GB" altLang="en-US" sz="2200" b="0">
              <a:latin typeface="Tahoma" panose="020B0604030504040204"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altLang="en-US" smtClean="0"/>
              <a:t>Presentation Layer</a:t>
            </a:r>
          </a:p>
        </p:txBody>
      </p:sp>
      <p:sp>
        <p:nvSpPr>
          <p:cNvPr id="32771"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0B85811F-8483-4351-B8CD-28600582A838}" type="slidenum">
              <a:rPr lang="en-US" altLang="en-US"/>
              <a:pPr/>
              <a:t>25</a:t>
            </a:fld>
            <a:endParaRPr lang="en-US" altLang="en-US"/>
          </a:p>
        </p:txBody>
      </p:sp>
      <p:pic>
        <p:nvPicPr>
          <p:cNvPr id="3277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4488" y="2014538"/>
            <a:ext cx="8418512"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altLang="en-US" smtClean="0"/>
              <a:t>Application Layer</a:t>
            </a:r>
          </a:p>
        </p:txBody>
      </p:sp>
      <p:sp>
        <p:nvSpPr>
          <p:cNvPr id="33795" name="Slide Number Placeholder 1"/>
          <p:cNvSpPr>
            <a:spLocks noGrp="1"/>
          </p:cNvSpPr>
          <p:nvPr>
            <p:ph type="sldNum" sz="quarter" idx="12"/>
          </p:nvPr>
        </p:nvSpPr>
        <p:spPr bwMode="auto">
          <a:xfrm>
            <a:off x="8534400" y="25400"/>
            <a:ext cx="5969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B3DE8CA1-6B55-49D8-A1FE-2DDD8DF18361}" type="slidenum">
              <a:rPr lang="en-US" altLang="en-US"/>
              <a:pPr/>
              <a:t>26</a:t>
            </a:fld>
            <a:endParaRPr lang="en-US" altLang="en-US"/>
          </a:p>
        </p:txBody>
      </p:sp>
      <p:sp>
        <p:nvSpPr>
          <p:cNvPr id="33796" name="Rectangle 6"/>
          <p:cNvSpPr>
            <a:spLocks noChangeArrowheads="1"/>
          </p:cNvSpPr>
          <p:nvPr/>
        </p:nvSpPr>
        <p:spPr bwMode="auto">
          <a:xfrm>
            <a:off x="685800" y="1066800"/>
            <a:ext cx="77724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pPr eaLnBrk="1" hangingPunct="1">
              <a:spcBef>
                <a:spcPct val="20000"/>
              </a:spcBef>
              <a:buClr>
                <a:schemeClr val="folHlink"/>
              </a:buClr>
              <a:buSzPct val="60000"/>
              <a:buFont typeface="Wingdings" panose="05000000000000000000" pitchFamily="2" charset="2"/>
              <a:buChar char="n"/>
            </a:pPr>
            <a:r>
              <a:rPr lang="en-GB" altLang="en-US" sz="2400" b="0">
                <a:latin typeface="Tahoma" panose="020B0604030504040204" pitchFamily="34" charset="0"/>
              </a:rPr>
              <a:t>Enables the user, whether human or software, to access the network.</a:t>
            </a:r>
          </a:p>
          <a:p>
            <a:pPr eaLnBrk="1" hangingPunct="1">
              <a:spcBef>
                <a:spcPct val="20000"/>
              </a:spcBef>
              <a:buClr>
                <a:schemeClr val="folHlink"/>
              </a:buClr>
              <a:buSzPct val="60000"/>
              <a:buFont typeface="Wingdings" panose="05000000000000000000" pitchFamily="2" charset="2"/>
              <a:buChar char="n"/>
            </a:pPr>
            <a:r>
              <a:rPr lang="en-GB" altLang="en-US" sz="2400" b="0">
                <a:latin typeface="Tahoma" panose="020B0604030504040204" pitchFamily="34" charset="0"/>
              </a:rPr>
              <a:t>Provides user interfaces and support for services such as electronic mail, remote file access and transfer, access to WWW, and so on.</a:t>
            </a:r>
          </a:p>
          <a:p>
            <a:pPr eaLnBrk="1" hangingPunct="1">
              <a:spcBef>
                <a:spcPct val="20000"/>
              </a:spcBef>
              <a:buClr>
                <a:schemeClr val="folHlink"/>
              </a:buClr>
              <a:buSzPct val="60000"/>
              <a:buFont typeface="Wingdings" panose="05000000000000000000" pitchFamily="2" charset="2"/>
              <a:buChar char="n"/>
            </a:pPr>
            <a:endParaRPr lang="en-GB" altLang="en-US" sz="2400" b="0">
              <a:latin typeface="Tahoma" panose="020B0604030504040204" pitchFamily="34" charset="0"/>
            </a:endParaRPr>
          </a:p>
        </p:txBody>
      </p:sp>
      <p:pic>
        <p:nvPicPr>
          <p:cNvPr id="33797"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3124200"/>
            <a:ext cx="58674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n-US" altLang="en-US" smtClean="0"/>
              <a:t>Summary of Layers</a:t>
            </a:r>
          </a:p>
        </p:txBody>
      </p:sp>
      <p:sp>
        <p:nvSpPr>
          <p:cNvPr id="34819" name="Slide Number Placeholder 1"/>
          <p:cNvSpPr>
            <a:spLocks noGrp="1"/>
          </p:cNvSpPr>
          <p:nvPr>
            <p:ph type="sldNum" sz="quarter" idx="12"/>
          </p:nvPr>
        </p:nvSpPr>
        <p:spPr bwMode="auto">
          <a:xfrm>
            <a:off x="8610600" y="25400"/>
            <a:ext cx="5207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908776C2-52C2-4C17-BE82-C1EE1CAB9668}" type="slidenum">
              <a:rPr lang="en-US" altLang="en-US"/>
              <a:pPr/>
              <a:t>27</a:t>
            </a:fld>
            <a:endParaRPr lang="en-US" altLang="en-US"/>
          </a:p>
        </p:txBody>
      </p:sp>
      <p:sp>
        <p:nvSpPr>
          <p:cNvPr id="34820" name="Text Box 4"/>
          <p:cNvSpPr txBox="1">
            <a:spLocks noChangeArrowheads="1"/>
          </p:cNvSpPr>
          <p:nvPr/>
        </p:nvSpPr>
        <p:spPr bwMode="auto">
          <a:xfrm>
            <a:off x="369888" y="5410200"/>
            <a:ext cx="37798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sz="2400">
                <a:solidFill>
                  <a:schemeClr val="folHlink"/>
                </a:solidFill>
              </a:rPr>
              <a:t>Figure 2.15  </a:t>
            </a:r>
            <a:r>
              <a:rPr lang="en-US" altLang="en-US" sz="2000" i="1"/>
              <a:t>Summary of layers</a:t>
            </a:r>
          </a:p>
        </p:txBody>
      </p:sp>
      <p:pic>
        <p:nvPicPr>
          <p:cNvPr id="3482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4488" y="1644650"/>
            <a:ext cx="8189912" cy="376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altLang="en-US" smtClean="0"/>
              <a:t>TCP/IP Protocol Suite</a:t>
            </a:r>
          </a:p>
        </p:txBody>
      </p:sp>
      <p:sp>
        <p:nvSpPr>
          <p:cNvPr id="35843" name="Slide Number Placeholder 1"/>
          <p:cNvSpPr>
            <a:spLocks noGrp="1"/>
          </p:cNvSpPr>
          <p:nvPr>
            <p:ph type="sldNum" sz="quarter" idx="12"/>
          </p:nvPr>
        </p:nvSpPr>
        <p:spPr bwMode="auto">
          <a:xfrm>
            <a:off x="8610600" y="25400"/>
            <a:ext cx="5207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7B0DC198-09A5-4C25-B72A-30597FA5361E}" type="slidenum">
              <a:rPr lang="en-US" altLang="en-US"/>
              <a:pPr/>
              <a:t>28</a:t>
            </a:fld>
            <a:endParaRPr lang="en-US" altLang="en-US"/>
          </a:p>
        </p:txBody>
      </p:sp>
      <p:sp>
        <p:nvSpPr>
          <p:cNvPr id="35844"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endParaRPr lang="en-US" altLang="en-US"/>
          </a:p>
        </p:txBody>
      </p:sp>
      <p:sp>
        <p:nvSpPr>
          <p:cNvPr id="679941" name="Rectangle 5"/>
          <p:cNvSpPr>
            <a:spLocks noChangeArrowheads="1"/>
          </p:cNvSpPr>
          <p:nvPr/>
        </p:nvSpPr>
        <p:spPr bwMode="auto">
          <a:xfrm>
            <a:off x="304800" y="1490663"/>
            <a:ext cx="8610600" cy="3081337"/>
          </a:xfrm>
          <a:prstGeom prst="rect">
            <a:avLst/>
          </a:prstGeom>
          <a:noFill/>
          <a:ln>
            <a:noFill/>
          </a:ln>
          <a:effectLst/>
          <a:extLst/>
        </p:spPr>
        <p:txBody>
          <a:bodyPr anchor="ctr">
            <a:spAutoFit/>
          </a:bodyPr>
          <a:lstStyle/>
          <a:p>
            <a:pPr algn="just" eaLnBrk="1" hangingPunct="1">
              <a:defRPr/>
            </a:pPr>
            <a:r>
              <a:rPr lang="en-US" sz="2800" i="1" dirty="0">
                <a:effectLst>
                  <a:outerShdw blurRad="38100" dist="38100" dir="2700000" algn="tl">
                    <a:srgbClr val="C0C0C0"/>
                  </a:outerShdw>
                </a:effectLst>
              </a:rPr>
              <a:t>The layers in the </a:t>
            </a:r>
            <a:r>
              <a:rPr lang="en-US" sz="2800" i="1" dirty="0">
                <a:solidFill>
                  <a:schemeClr val="hlink"/>
                </a:solidFill>
                <a:effectLst>
                  <a:outerShdw blurRad="38100" dist="38100" dir="2700000" algn="tl">
                    <a:srgbClr val="C0C0C0"/>
                  </a:outerShdw>
                </a:effectLst>
              </a:rPr>
              <a:t>TCP/IP protocol suite</a:t>
            </a:r>
            <a:r>
              <a:rPr lang="en-US" sz="2800" i="1" dirty="0">
                <a:effectLst>
                  <a:outerShdw blurRad="38100" dist="38100" dir="2700000" algn="tl">
                    <a:srgbClr val="C0C0C0"/>
                  </a:outerShdw>
                </a:effectLst>
              </a:rPr>
              <a:t> do not exactly match those in the OSI model. The original TCP/IP protocol suite was defined as having four layers: </a:t>
            </a:r>
            <a:r>
              <a:rPr lang="en-US" sz="2800" i="1" dirty="0">
                <a:solidFill>
                  <a:schemeClr val="folHlink"/>
                </a:solidFill>
                <a:effectLst>
                  <a:outerShdw blurRad="38100" dist="38100" dir="2700000" algn="tl">
                    <a:srgbClr val="C0C0C0"/>
                  </a:outerShdw>
                </a:effectLst>
              </a:rPr>
              <a:t>host-to-network</a:t>
            </a:r>
            <a:r>
              <a:rPr lang="en-US" sz="2800" i="1" dirty="0">
                <a:effectLst>
                  <a:outerShdw blurRad="38100" dist="38100" dir="2700000" algn="tl">
                    <a:srgbClr val="C0C0C0"/>
                  </a:outerShdw>
                </a:effectLst>
              </a:rPr>
              <a:t>, </a:t>
            </a:r>
            <a:r>
              <a:rPr lang="en-US" sz="2800" i="1" dirty="0">
                <a:solidFill>
                  <a:schemeClr val="folHlink"/>
                </a:solidFill>
                <a:effectLst>
                  <a:outerShdw blurRad="38100" dist="38100" dir="2700000" algn="tl">
                    <a:srgbClr val="C0C0C0"/>
                  </a:outerShdw>
                </a:effectLst>
              </a:rPr>
              <a:t>internet</a:t>
            </a:r>
            <a:r>
              <a:rPr lang="en-US" sz="2800" i="1" dirty="0">
                <a:effectLst>
                  <a:outerShdw blurRad="38100" dist="38100" dir="2700000" algn="tl">
                    <a:srgbClr val="C0C0C0"/>
                  </a:outerShdw>
                </a:effectLst>
              </a:rPr>
              <a:t>, </a:t>
            </a:r>
            <a:r>
              <a:rPr lang="en-US" sz="2800" i="1" dirty="0">
                <a:solidFill>
                  <a:schemeClr val="folHlink"/>
                </a:solidFill>
                <a:effectLst>
                  <a:outerShdw blurRad="38100" dist="38100" dir="2700000" algn="tl">
                    <a:srgbClr val="C0C0C0"/>
                  </a:outerShdw>
                </a:effectLst>
              </a:rPr>
              <a:t>transport</a:t>
            </a:r>
            <a:r>
              <a:rPr lang="en-US" sz="2800" i="1" dirty="0">
                <a:effectLst>
                  <a:outerShdw blurRad="38100" dist="38100" dir="2700000" algn="tl">
                    <a:srgbClr val="C0C0C0"/>
                  </a:outerShdw>
                </a:effectLst>
              </a:rPr>
              <a:t>, and </a:t>
            </a:r>
            <a:r>
              <a:rPr lang="en-US" sz="2800" i="1" dirty="0">
                <a:solidFill>
                  <a:schemeClr val="folHlink"/>
                </a:solidFill>
                <a:effectLst>
                  <a:outerShdw blurRad="38100" dist="38100" dir="2700000" algn="tl">
                    <a:srgbClr val="C0C0C0"/>
                  </a:outerShdw>
                </a:effectLst>
              </a:rPr>
              <a:t>application</a:t>
            </a:r>
            <a:r>
              <a:rPr lang="en-US" sz="2800" i="1" dirty="0">
                <a:effectLst>
                  <a:outerShdw blurRad="38100" dist="38100" dir="2700000" algn="tl">
                    <a:srgbClr val="C0C0C0"/>
                  </a:outerShdw>
                </a:effectLst>
              </a:rPr>
              <a:t>. However, when TCP/IP is compared to OSI, we can say that the TCP/IP protocol suite is made of five layers: </a:t>
            </a:r>
            <a:r>
              <a:rPr lang="en-US" sz="2800" i="1" dirty="0">
                <a:solidFill>
                  <a:schemeClr val="folHlink"/>
                </a:solidFill>
                <a:effectLst>
                  <a:outerShdw blurRad="38100" dist="38100" dir="2700000" algn="tl">
                    <a:srgbClr val="C0C0C0"/>
                  </a:outerShdw>
                </a:effectLst>
              </a:rPr>
              <a:t>physical</a:t>
            </a:r>
            <a:r>
              <a:rPr lang="en-US" sz="2800" i="1" dirty="0">
                <a:effectLst>
                  <a:outerShdw blurRad="38100" dist="38100" dir="2700000" algn="tl">
                    <a:srgbClr val="C0C0C0"/>
                  </a:outerShdw>
                </a:effectLst>
              </a:rPr>
              <a:t>, </a:t>
            </a:r>
            <a:r>
              <a:rPr lang="en-US" sz="2800" i="1" dirty="0">
                <a:solidFill>
                  <a:schemeClr val="folHlink"/>
                </a:solidFill>
                <a:effectLst>
                  <a:outerShdw blurRad="38100" dist="38100" dir="2700000" algn="tl">
                    <a:srgbClr val="C0C0C0"/>
                  </a:outerShdw>
                </a:effectLst>
              </a:rPr>
              <a:t>data link</a:t>
            </a:r>
            <a:r>
              <a:rPr lang="en-US" sz="2800" i="1" dirty="0">
                <a:effectLst>
                  <a:outerShdw blurRad="38100" dist="38100" dir="2700000" algn="tl">
                    <a:srgbClr val="C0C0C0"/>
                  </a:outerShdw>
                </a:effectLst>
              </a:rPr>
              <a:t>, </a:t>
            </a:r>
            <a:r>
              <a:rPr lang="en-US" sz="2800" i="1" dirty="0">
                <a:solidFill>
                  <a:schemeClr val="folHlink"/>
                </a:solidFill>
                <a:effectLst>
                  <a:outerShdw blurRad="38100" dist="38100" dir="2700000" algn="tl">
                    <a:srgbClr val="C0C0C0"/>
                  </a:outerShdw>
                </a:effectLst>
              </a:rPr>
              <a:t>network</a:t>
            </a:r>
            <a:r>
              <a:rPr lang="en-US" sz="2800" i="1" dirty="0">
                <a:effectLst>
                  <a:outerShdw blurRad="38100" dist="38100" dir="2700000" algn="tl">
                    <a:srgbClr val="C0C0C0"/>
                  </a:outerShdw>
                </a:effectLst>
              </a:rPr>
              <a:t>, </a:t>
            </a:r>
            <a:r>
              <a:rPr lang="en-US" sz="2800" i="1" dirty="0">
                <a:solidFill>
                  <a:schemeClr val="folHlink"/>
                </a:solidFill>
                <a:effectLst>
                  <a:outerShdw blurRad="38100" dist="38100" dir="2700000" algn="tl">
                    <a:srgbClr val="C0C0C0"/>
                  </a:outerShdw>
                </a:effectLst>
              </a:rPr>
              <a:t>transport</a:t>
            </a:r>
            <a:r>
              <a:rPr lang="en-US" sz="2800" i="1" dirty="0">
                <a:effectLst>
                  <a:outerShdw blurRad="38100" dist="38100" dir="2700000" algn="tl">
                    <a:srgbClr val="C0C0C0"/>
                  </a:outerShdw>
                </a:effectLst>
              </a:rPr>
              <a:t>, and </a:t>
            </a:r>
            <a:r>
              <a:rPr lang="en-US" sz="2800" i="1" dirty="0">
                <a:solidFill>
                  <a:schemeClr val="folHlink"/>
                </a:solidFill>
                <a:effectLst>
                  <a:outerShdw blurRad="38100" dist="38100" dir="2700000" algn="tl">
                    <a:srgbClr val="C0C0C0"/>
                  </a:outerShdw>
                </a:effectLst>
              </a:rPr>
              <a:t>application</a:t>
            </a:r>
            <a:r>
              <a:rPr lang="en-US" sz="2800" i="1" dirty="0">
                <a:effectLst>
                  <a:outerShdw blurRad="38100" dist="38100" dir="2700000" algn="tl">
                    <a:srgbClr val="C0C0C0"/>
                  </a:outerShdw>
                </a:effectLst>
              </a:rPr>
              <a:t>.</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eaLnBrk="1" hangingPunct="1"/>
            <a:r>
              <a:rPr lang="en-US" altLang="en-US" smtClean="0"/>
              <a:t>TCP/IP and OSI Models</a:t>
            </a:r>
          </a:p>
        </p:txBody>
      </p:sp>
      <p:sp>
        <p:nvSpPr>
          <p:cNvPr id="36867" name="Slide Number Placeholder 1"/>
          <p:cNvSpPr>
            <a:spLocks noGrp="1"/>
          </p:cNvSpPr>
          <p:nvPr>
            <p:ph type="sldNum" sz="quarter" idx="12"/>
          </p:nvPr>
        </p:nvSpPr>
        <p:spPr bwMode="auto">
          <a:xfrm>
            <a:off x="8610600" y="25400"/>
            <a:ext cx="5207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EEABD28F-30F3-4179-9CAC-3062B5C2BEC0}" type="slidenum">
              <a:rPr lang="en-US" altLang="en-US"/>
              <a:pPr/>
              <a:t>29</a:t>
            </a:fld>
            <a:endParaRPr lang="en-US" altLang="en-US"/>
          </a:p>
        </p:txBody>
      </p:sp>
      <p:sp>
        <p:nvSpPr>
          <p:cNvPr id="36868" name="Text Box 4"/>
          <p:cNvSpPr txBox="1">
            <a:spLocks noChangeArrowheads="1"/>
          </p:cNvSpPr>
          <p:nvPr/>
        </p:nvSpPr>
        <p:spPr bwMode="auto">
          <a:xfrm>
            <a:off x="304800" y="6286500"/>
            <a:ext cx="4256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sz="2400">
                <a:solidFill>
                  <a:schemeClr val="folHlink"/>
                </a:solidFill>
              </a:rPr>
              <a:t>Figure 2.16  </a:t>
            </a:r>
            <a:r>
              <a:rPr lang="en-US" altLang="en-US" sz="2000" i="1"/>
              <a:t>TCP/IP and OSI model</a:t>
            </a:r>
          </a:p>
        </p:txBody>
      </p:sp>
      <p:pic>
        <p:nvPicPr>
          <p:cNvPr id="3686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6913" y="1143000"/>
            <a:ext cx="7532687" cy="500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altLang="en-US" smtClean="0"/>
              <a:t>OSI Model</a:t>
            </a:r>
          </a:p>
        </p:txBody>
      </p:sp>
      <p:sp>
        <p:nvSpPr>
          <p:cNvPr id="10243"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EF7DD23C-5695-4FC9-80E9-6A5C984B9EFE}" type="slidenum">
              <a:rPr lang="en-US" altLang="en-US"/>
              <a:pPr/>
              <a:t>3</a:t>
            </a:fld>
            <a:endParaRPr lang="en-US" altLang="en-US"/>
          </a:p>
        </p:txBody>
      </p:sp>
      <p:sp>
        <p:nvSpPr>
          <p:cNvPr id="10244" name="Text Box 4"/>
          <p:cNvSpPr txBox="1">
            <a:spLocks noChangeArrowheads="1"/>
          </p:cNvSpPr>
          <p:nvPr/>
        </p:nvSpPr>
        <p:spPr bwMode="auto">
          <a:xfrm>
            <a:off x="838200" y="6172200"/>
            <a:ext cx="4805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sz="2400">
                <a:solidFill>
                  <a:schemeClr val="folHlink"/>
                </a:solidFill>
              </a:rPr>
              <a:t>Figure 2.2  </a:t>
            </a:r>
            <a:r>
              <a:rPr lang="en-US" altLang="en-US" sz="2000" i="1"/>
              <a:t>Seven layers of the OSI model</a:t>
            </a:r>
          </a:p>
        </p:txBody>
      </p:sp>
      <p:pic>
        <p:nvPicPr>
          <p:cNvPr id="1024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9475" y="1427163"/>
            <a:ext cx="4251325" cy="436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eaLnBrk="1" hangingPunct="1"/>
            <a:r>
              <a:rPr lang="en-US" altLang="en-US" smtClean="0"/>
              <a:t>Addressing</a:t>
            </a:r>
          </a:p>
        </p:txBody>
      </p:sp>
      <p:sp>
        <p:nvSpPr>
          <p:cNvPr id="37891" name="Slide Number Placeholder 1"/>
          <p:cNvSpPr>
            <a:spLocks noGrp="1"/>
          </p:cNvSpPr>
          <p:nvPr>
            <p:ph type="sldNum" sz="quarter" idx="12"/>
          </p:nvPr>
        </p:nvSpPr>
        <p:spPr bwMode="auto">
          <a:xfrm>
            <a:off x="8534400" y="25400"/>
            <a:ext cx="5969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D7FDFBDF-3129-4C39-8200-7281BBB9A2A2}" type="slidenum">
              <a:rPr lang="en-US" altLang="en-US"/>
              <a:pPr/>
              <a:t>30</a:t>
            </a:fld>
            <a:endParaRPr lang="en-US" altLang="en-US"/>
          </a:p>
        </p:txBody>
      </p:sp>
      <p:sp>
        <p:nvSpPr>
          <p:cNvPr id="37892" name="Text Box 4"/>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endParaRPr lang="en-US" altLang="en-US"/>
          </a:p>
        </p:txBody>
      </p:sp>
      <p:sp>
        <p:nvSpPr>
          <p:cNvPr id="680965" name="Rectangle 5"/>
          <p:cNvSpPr>
            <a:spLocks noChangeArrowheads="1"/>
          </p:cNvSpPr>
          <p:nvPr/>
        </p:nvSpPr>
        <p:spPr bwMode="auto">
          <a:xfrm>
            <a:off x="381000" y="1752600"/>
            <a:ext cx="8458200" cy="1384300"/>
          </a:xfrm>
          <a:prstGeom prst="rect">
            <a:avLst/>
          </a:prstGeom>
          <a:noFill/>
          <a:ln>
            <a:noFill/>
          </a:ln>
          <a:effectLst/>
          <a:extLst/>
        </p:spPr>
        <p:txBody>
          <a:bodyPr anchor="ctr">
            <a:spAutoFit/>
          </a:bodyPr>
          <a:lstStyle/>
          <a:p>
            <a:pPr algn="just" eaLnBrk="1" hangingPunct="1">
              <a:defRPr/>
            </a:pPr>
            <a:r>
              <a:rPr lang="en-US" sz="2800" i="1" dirty="0">
                <a:effectLst>
                  <a:outerShdw blurRad="38100" dist="38100" dir="2700000" algn="tl">
                    <a:srgbClr val="C0C0C0"/>
                  </a:outerShdw>
                </a:effectLst>
              </a:rPr>
              <a:t>Four levels of addresses are used in an internet employing the TCP/IP protocols: </a:t>
            </a:r>
            <a:r>
              <a:rPr lang="en-US" sz="2800" i="1" dirty="0">
                <a:solidFill>
                  <a:schemeClr val="hlink"/>
                </a:solidFill>
                <a:effectLst>
                  <a:outerShdw blurRad="38100" dist="38100" dir="2700000" algn="tl">
                    <a:srgbClr val="C0C0C0"/>
                  </a:outerShdw>
                </a:effectLst>
              </a:rPr>
              <a:t>physical</a:t>
            </a:r>
            <a:r>
              <a:rPr lang="en-US" sz="2800" i="1" dirty="0">
                <a:effectLst>
                  <a:outerShdw blurRad="38100" dist="38100" dir="2700000" algn="tl">
                    <a:srgbClr val="C0C0C0"/>
                  </a:outerShdw>
                </a:effectLst>
              </a:rPr>
              <a:t>, </a:t>
            </a:r>
            <a:r>
              <a:rPr lang="en-US" sz="2800" i="1" dirty="0">
                <a:solidFill>
                  <a:schemeClr val="hlink"/>
                </a:solidFill>
                <a:effectLst>
                  <a:outerShdw blurRad="38100" dist="38100" dir="2700000" algn="tl">
                    <a:srgbClr val="C0C0C0"/>
                  </a:outerShdw>
                </a:effectLst>
              </a:rPr>
              <a:t>logical</a:t>
            </a:r>
            <a:r>
              <a:rPr lang="en-US" sz="2800" i="1" dirty="0">
                <a:effectLst>
                  <a:outerShdw blurRad="38100" dist="38100" dir="2700000" algn="tl">
                    <a:srgbClr val="C0C0C0"/>
                  </a:outerShdw>
                </a:effectLst>
              </a:rPr>
              <a:t>, </a:t>
            </a:r>
            <a:r>
              <a:rPr lang="en-US" sz="2800" i="1" dirty="0">
                <a:solidFill>
                  <a:schemeClr val="hlink"/>
                </a:solidFill>
                <a:effectLst>
                  <a:outerShdw blurRad="38100" dist="38100" dir="2700000" algn="tl">
                    <a:srgbClr val="C0C0C0"/>
                  </a:outerShdw>
                </a:effectLst>
              </a:rPr>
              <a:t>port</a:t>
            </a:r>
            <a:r>
              <a:rPr lang="en-US" sz="2800" i="1" dirty="0">
                <a:effectLst>
                  <a:outerShdw blurRad="38100" dist="38100" dir="2700000" algn="tl">
                    <a:srgbClr val="C0C0C0"/>
                  </a:outerShdw>
                </a:effectLst>
              </a:rPr>
              <a:t>, and </a:t>
            </a:r>
            <a:r>
              <a:rPr lang="en-US" sz="2800" i="1" dirty="0">
                <a:solidFill>
                  <a:schemeClr val="hlink"/>
                </a:solidFill>
                <a:effectLst>
                  <a:outerShdw blurRad="38100" dist="38100" dir="2700000" algn="tl">
                    <a:srgbClr val="C0C0C0"/>
                  </a:outerShdw>
                </a:effectLst>
              </a:rPr>
              <a:t>specific</a:t>
            </a:r>
            <a:r>
              <a:rPr lang="en-US" sz="2800" i="1" dirty="0">
                <a:effectLst>
                  <a:outerShdw blurRad="38100" dist="38100" dir="2700000" algn="tl">
                    <a:srgbClr val="C0C0C0"/>
                  </a:outerShdw>
                </a:effectLst>
              </a:rPr>
              <a:t>.</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eaLnBrk="1" hangingPunct="1"/>
            <a:r>
              <a:rPr lang="en-US" altLang="en-US" smtClean="0"/>
              <a:t>Addresses in TCP/IP</a:t>
            </a:r>
          </a:p>
        </p:txBody>
      </p:sp>
      <p:sp>
        <p:nvSpPr>
          <p:cNvPr id="3891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2B7ED674-1C52-4988-B171-56B1AF7689CE}" type="slidenum">
              <a:rPr lang="en-US" altLang="en-US"/>
              <a:pPr/>
              <a:t>31</a:t>
            </a:fld>
            <a:endParaRPr lang="en-US" altLang="en-US"/>
          </a:p>
        </p:txBody>
      </p:sp>
      <p:sp>
        <p:nvSpPr>
          <p:cNvPr id="38916" name="Text Box 4"/>
          <p:cNvSpPr txBox="1">
            <a:spLocks noChangeArrowheads="1"/>
          </p:cNvSpPr>
          <p:nvPr/>
        </p:nvSpPr>
        <p:spPr bwMode="auto">
          <a:xfrm>
            <a:off x="539750" y="4953000"/>
            <a:ext cx="399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sz="2400">
                <a:solidFill>
                  <a:schemeClr val="folHlink"/>
                </a:solidFill>
              </a:rPr>
              <a:t>Figure 2.17  </a:t>
            </a:r>
            <a:r>
              <a:rPr lang="en-US" altLang="en-US" sz="2000" i="1"/>
              <a:t>Addresses in TCP/IP</a:t>
            </a:r>
          </a:p>
        </p:txBody>
      </p:sp>
      <p:pic>
        <p:nvPicPr>
          <p:cNvPr id="3891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2286000"/>
            <a:ext cx="7834312" cy="199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eaLnBrk="1" hangingPunct="1"/>
            <a:r>
              <a:rPr lang="en-US" altLang="en-US" smtClean="0"/>
              <a:t>Addresses in TCP/IP</a:t>
            </a:r>
          </a:p>
        </p:txBody>
      </p:sp>
      <p:sp>
        <p:nvSpPr>
          <p:cNvPr id="39939" name="Slide Number Placeholder 1"/>
          <p:cNvSpPr>
            <a:spLocks noGrp="1"/>
          </p:cNvSpPr>
          <p:nvPr>
            <p:ph type="sldNum" sz="quarter" idx="12"/>
          </p:nvPr>
        </p:nvSpPr>
        <p:spPr bwMode="auto">
          <a:xfrm>
            <a:off x="8610600" y="25400"/>
            <a:ext cx="5207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8B0CE67C-44FB-4442-8DA3-7FEF1A45CC1F}" type="slidenum">
              <a:rPr lang="en-US" altLang="en-US"/>
              <a:pPr/>
              <a:t>32</a:t>
            </a:fld>
            <a:endParaRPr lang="en-US" altLang="en-US"/>
          </a:p>
        </p:txBody>
      </p:sp>
      <p:sp>
        <p:nvSpPr>
          <p:cNvPr id="39940" name="Text Box 4"/>
          <p:cNvSpPr txBox="1">
            <a:spLocks noChangeArrowheads="1"/>
          </p:cNvSpPr>
          <p:nvPr/>
        </p:nvSpPr>
        <p:spPr bwMode="auto">
          <a:xfrm>
            <a:off x="152400" y="6286500"/>
            <a:ext cx="675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sz="2400">
                <a:solidFill>
                  <a:schemeClr val="folHlink"/>
                </a:solidFill>
              </a:rPr>
              <a:t>Figure 2.18  </a:t>
            </a:r>
            <a:r>
              <a:rPr lang="en-US" altLang="en-US" sz="2000" i="1"/>
              <a:t>Relationship of layers and addresses in TCP/IP</a:t>
            </a:r>
          </a:p>
        </p:txBody>
      </p:sp>
      <p:pic>
        <p:nvPicPr>
          <p:cNvPr id="3994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266825"/>
            <a:ext cx="7467600" cy="482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hangingPunct="1"/>
            <a:r>
              <a:rPr lang="en-US" altLang="en-US" smtClean="0"/>
              <a:t>Note</a:t>
            </a:r>
          </a:p>
        </p:txBody>
      </p:sp>
      <p:sp>
        <p:nvSpPr>
          <p:cNvPr id="40963" name="Slide Number Placeholder 1"/>
          <p:cNvSpPr>
            <a:spLocks noGrp="1"/>
          </p:cNvSpPr>
          <p:nvPr>
            <p:ph type="sldNum" sz="quarter" idx="12"/>
          </p:nvPr>
        </p:nvSpPr>
        <p:spPr bwMode="auto">
          <a:xfrm>
            <a:off x="8572500" y="25400"/>
            <a:ext cx="558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CF461685-3975-4BD3-8D0E-04411BA813C8}" type="slidenum">
              <a:rPr lang="en-US" altLang="en-US"/>
              <a:pPr/>
              <a:t>33</a:t>
            </a:fld>
            <a:endParaRPr lang="en-US" altLang="en-US"/>
          </a:p>
        </p:txBody>
      </p:sp>
      <p:sp>
        <p:nvSpPr>
          <p:cNvPr id="40964" name="Rectangle 7"/>
          <p:cNvSpPr>
            <a:spLocks noChangeArrowheads="1"/>
          </p:cNvSpPr>
          <p:nvPr/>
        </p:nvSpPr>
        <p:spPr bwMode="gray">
          <a:xfrm>
            <a:off x="711200" y="0"/>
            <a:ext cx="31750" cy="105251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pPr algn="ctr" eaLnBrk="1" hangingPunct="1"/>
            <a:endParaRPr kumimoji="1" lang="en-US" altLang="en-US" sz="2400" b="0">
              <a:latin typeface="Tahoma" panose="020B0604030504040204" pitchFamily="34" charset="0"/>
            </a:endParaRPr>
          </a:p>
        </p:txBody>
      </p:sp>
      <p:sp>
        <p:nvSpPr>
          <p:cNvPr id="40965" name="Line 9"/>
          <p:cNvSpPr>
            <a:spLocks noChangeShapeType="1"/>
          </p:cNvSpPr>
          <p:nvPr/>
        </p:nvSpPr>
        <p:spPr bwMode="auto">
          <a:xfrm>
            <a:off x="457200" y="29718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66" name="Line 10"/>
          <p:cNvSpPr>
            <a:spLocks noChangeShapeType="1"/>
          </p:cNvSpPr>
          <p:nvPr/>
        </p:nvSpPr>
        <p:spPr bwMode="auto">
          <a:xfrm>
            <a:off x="458788" y="3962400"/>
            <a:ext cx="8153400" cy="0"/>
          </a:xfrm>
          <a:prstGeom prst="line">
            <a:avLst/>
          </a:prstGeom>
          <a:noFill/>
          <a:ln w="76200">
            <a:solidFill>
              <a:srgbClr val="0099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67" name="Rectangle 11"/>
          <p:cNvSpPr>
            <a:spLocks noChangeArrowheads="1"/>
          </p:cNvSpPr>
          <p:nvPr/>
        </p:nvSpPr>
        <p:spPr bwMode="auto">
          <a:xfrm>
            <a:off x="495300" y="3063875"/>
            <a:ext cx="8077200" cy="822325"/>
          </a:xfrm>
          <a:prstGeom prst="rect">
            <a:avLst/>
          </a:prstGeom>
          <a:solidFill>
            <a:srgbClr val="99FF33"/>
          </a:solidFill>
          <a:ln>
            <a:noFill/>
          </a:ln>
          <a:extLst>
            <a:ext uri="{91240B29-F687-4F45-9708-019B960494DF}">
              <a14:hiddenLine xmlns:a14="http://schemas.microsoft.com/office/drawing/2010/main" w="76200" algn="ctr">
                <a:solidFill>
                  <a:srgbClr val="000000"/>
                </a:solidFill>
                <a:miter lim="800000"/>
                <a:headEnd/>
                <a:tailEnd/>
              </a14:hiddenLine>
            </a:ext>
          </a:extLst>
        </p:spPr>
        <p:txBody>
          <a:bodyPr>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pPr algn="ctr"/>
            <a:r>
              <a:rPr lang="en-US" altLang="en-US" sz="2400"/>
              <a:t>The physical addresses will change from hop to hop,</a:t>
            </a:r>
          </a:p>
          <a:p>
            <a:pPr algn="ctr"/>
            <a:r>
              <a:rPr lang="en-US" altLang="en-US" sz="2400"/>
              <a:t>but the logical addresses usually remain the same.</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8" name="Text Box 4"/>
          <p:cNvSpPr txBox="1">
            <a:spLocks noChangeArrowheads="1"/>
          </p:cNvSpPr>
          <p:nvPr/>
        </p:nvSpPr>
        <p:spPr bwMode="auto">
          <a:xfrm>
            <a:off x="3619500" y="2667000"/>
            <a:ext cx="20193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pPr eaLnBrk="1" hangingPunct="1"/>
            <a:r>
              <a:rPr lang="en-US" altLang="en-US" sz="4000" b="0">
                <a:solidFill>
                  <a:srgbClr val="000000"/>
                </a:solidFill>
                <a:latin typeface="Tahoma" panose="020B0604030504040204" pitchFamily="34" charset="0"/>
              </a:rPr>
              <a:t>The end</a:t>
            </a:r>
          </a:p>
        </p:txBody>
      </p:sp>
      <p:graphicFrame>
        <p:nvGraphicFramePr>
          <p:cNvPr id="113669" name="Object 5"/>
          <p:cNvGraphicFramePr>
            <a:graphicFrameLocks noChangeAspect="1"/>
          </p:cNvGraphicFramePr>
          <p:nvPr/>
        </p:nvGraphicFramePr>
        <p:xfrm>
          <a:off x="7239000" y="4419600"/>
          <a:ext cx="1905000" cy="1487488"/>
        </p:xfrm>
        <a:graphic>
          <a:graphicData uri="http://schemas.openxmlformats.org/presentationml/2006/ole">
            <mc:AlternateContent xmlns:mc="http://schemas.openxmlformats.org/markup-compatibility/2006">
              <mc:Choice xmlns:v="urn:schemas-microsoft-com:vml" Requires="v">
                <p:oleObj spid="_x0000_s1030" name="Image" r:id="rId4" imgW="2897282" imgH="2261913" progId="Photoshop.Image.5">
                  <p:embed/>
                </p:oleObj>
              </mc:Choice>
              <mc:Fallback>
                <p:oleObj name="Image" r:id="rId4" imgW="2897282" imgH="2261913" progId="Photoshop.Image.5">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9000" y="4419600"/>
                        <a:ext cx="1905000" cy="148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9" name="Text Box 6"/>
          <p:cNvSpPr txBox="1">
            <a:spLocks noChangeArrowheads="1"/>
          </p:cNvSpPr>
          <p:nvPr/>
        </p:nvSpPr>
        <p:spPr bwMode="auto">
          <a:xfrm>
            <a:off x="228600" y="4249738"/>
            <a:ext cx="7086600" cy="116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pPr eaLnBrk="1" hangingPunct="1">
              <a:spcBef>
                <a:spcPct val="50000"/>
              </a:spcBef>
            </a:pPr>
            <a:r>
              <a:rPr lang="en-US" altLang="en-US" sz="2800" b="0">
                <a:solidFill>
                  <a:srgbClr val="000000"/>
                </a:solidFill>
                <a:latin typeface="Tahoma" panose="020B0604030504040204" pitchFamily="34" charset="0"/>
              </a:rPr>
              <a:t>Important to do at home : </a:t>
            </a:r>
          </a:p>
          <a:p>
            <a:pPr eaLnBrk="1" hangingPunct="1">
              <a:spcBef>
                <a:spcPct val="50000"/>
              </a:spcBef>
            </a:pPr>
            <a:r>
              <a:rPr lang="en-US" altLang="en-US" sz="2800" b="0">
                <a:solidFill>
                  <a:srgbClr val="000000"/>
                </a:solidFill>
                <a:latin typeface="Tahoma" panose="020B0604030504040204" pitchFamily="34" charset="0"/>
              </a:rPr>
              <a:t>           - read chapter 2 of the textbook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36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altLang="en-US" smtClean="0"/>
              <a:t>Layers Interaction</a:t>
            </a:r>
          </a:p>
        </p:txBody>
      </p:sp>
      <p:sp>
        <p:nvSpPr>
          <p:cNvPr id="1126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4F877F85-B8DC-4285-B6C9-03B2CAC0C766}" type="slidenum">
              <a:rPr lang="en-US" altLang="en-US"/>
              <a:pPr/>
              <a:t>4</a:t>
            </a:fld>
            <a:endParaRPr lang="en-US" altLang="en-US"/>
          </a:p>
        </p:txBody>
      </p:sp>
      <p:sp>
        <p:nvSpPr>
          <p:cNvPr id="11268" name="Text Box 4"/>
          <p:cNvSpPr txBox="1">
            <a:spLocks noChangeArrowheads="1"/>
          </p:cNvSpPr>
          <p:nvPr/>
        </p:nvSpPr>
        <p:spPr bwMode="auto">
          <a:xfrm>
            <a:off x="381000" y="6227763"/>
            <a:ext cx="67071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sz="2400">
                <a:solidFill>
                  <a:schemeClr val="folHlink"/>
                </a:solidFill>
              </a:rPr>
              <a:t>Figure 2.3  </a:t>
            </a:r>
            <a:r>
              <a:rPr lang="en-US" altLang="en-US" sz="2000" i="1"/>
              <a:t>The interaction between layers in the OSI model</a:t>
            </a:r>
          </a:p>
        </p:txBody>
      </p:sp>
      <p:pic>
        <p:nvPicPr>
          <p:cNvPr id="1126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2650" y="1066800"/>
            <a:ext cx="6965950" cy="516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altLang="en-US" smtClean="0"/>
              <a:t>Exchange between layers</a:t>
            </a:r>
          </a:p>
        </p:txBody>
      </p:sp>
      <p:sp>
        <p:nvSpPr>
          <p:cNvPr id="12291"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BC0982C0-A30C-497E-A318-E769EAA074FB}" type="slidenum">
              <a:rPr lang="en-US" altLang="en-US"/>
              <a:pPr/>
              <a:t>5</a:t>
            </a:fld>
            <a:endParaRPr lang="en-US" altLang="en-US"/>
          </a:p>
        </p:txBody>
      </p:sp>
      <p:sp>
        <p:nvSpPr>
          <p:cNvPr id="12292" name="Text Box 4"/>
          <p:cNvSpPr txBox="1">
            <a:spLocks noChangeArrowheads="1"/>
          </p:cNvSpPr>
          <p:nvPr/>
        </p:nvSpPr>
        <p:spPr bwMode="auto">
          <a:xfrm>
            <a:off x="838200" y="6248400"/>
            <a:ext cx="52451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sz="2400">
                <a:solidFill>
                  <a:schemeClr val="folHlink"/>
                </a:solidFill>
              </a:rPr>
              <a:t>Figure 2.4  </a:t>
            </a:r>
            <a:r>
              <a:rPr lang="en-US" altLang="en-US" sz="2000" i="1"/>
              <a:t>An exchange using the OSI model</a:t>
            </a:r>
          </a:p>
        </p:txBody>
      </p:sp>
      <p:pic>
        <p:nvPicPr>
          <p:cNvPr id="12293"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4038" y="1200150"/>
            <a:ext cx="7523162" cy="481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altLang="en-US" smtClean="0"/>
              <a:t>Physical Layer</a:t>
            </a:r>
          </a:p>
        </p:txBody>
      </p:sp>
      <p:sp>
        <p:nvSpPr>
          <p:cNvPr id="13315" name="Slide Number Placeholder 1"/>
          <p:cNvSpPr>
            <a:spLocks noGrp="1"/>
          </p:cNvSpPr>
          <p:nvPr>
            <p:ph type="sldNum" sz="quarter" idx="12"/>
          </p:nvPr>
        </p:nvSpPr>
        <p:spPr bwMode="auto">
          <a:xfrm>
            <a:off x="8534400" y="25400"/>
            <a:ext cx="5969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516099E2-EDC7-4CE6-ACC9-7DF0DE436809}" type="slidenum">
              <a:rPr lang="en-US" altLang="en-US"/>
              <a:pPr/>
              <a:t>6</a:t>
            </a:fld>
            <a:endParaRPr lang="en-US" altLang="en-US"/>
          </a:p>
        </p:txBody>
      </p:sp>
      <p:sp>
        <p:nvSpPr>
          <p:cNvPr id="13316" name="Rectangle 7"/>
          <p:cNvSpPr>
            <a:spLocks noChangeArrowheads="1"/>
          </p:cNvSpPr>
          <p:nvPr/>
        </p:nvSpPr>
        <p:spPr bwMode="auto">
          <a:xfrm>
            <a:off x="685800" y="1447800"/>
            <a:ext cx="77724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pPr eaLnBrk="1" hangingPunct="1">
              <a:lnSpc>
                <a:spcPct val="90000"/>
              </a:lnSpc>
              <a:spcBef>
                <a:spcPct val="20000"/>
              </a:spcBef>
              <a:buClr>
                <a:schemeClr val="folHlink"/>
              </a:buClr>
              <a:buSzPct val="60000"/>
              <a:buFont typeface="Wingdings" panose="05000000000000000000" pitchFamily="2" charset="2"/>
              <a:buChar char="n"/>
            </a:pPr>
            <a:r>
              <a:rPr lang="en-GB" altLang="en-US" sz="2000" b="0">
                <a:latin typeface="Tahoma" panose="020B0604030504040204" pitchFamily="34" charset="0"/>
              </a:rPr>
              <a:t>Deals with mechanical and electrical specifications of the interface and transmission media. </a:t>
            </a:r>
          </a:p>
          <a:p>
            <a:pPr eaLnBrk="1" hangingPunct="1">
              <a:lnSpc>
                <a:spcPct val="90000"/>
              </a:lnSpc>
              <a:spcBef>
                <a:spcPct val="20000"/>
              </a:spcBef>
              <a:buClr>
                <a:schemeClr val="folHlink"/>
              </a:buClr>
              <a:buSzPct val="60000"/>
              <a:buFont typeface="Wingdings" panose="05000000000000000000" pitchFamily="2" charset="2"/>
              <a:buChar char="n"/>
            </a:pPr>
            <a:r>
              <a:rPr lang="en-GB" altLang="en-US" sz="2000" b="0">
                <a:latin typeface="Tahoma" panose="020B0604030504040204" pitchFamily="34" charset="0"/>
              </a:rPr>
              <a:t>Defines the procedures and functions that physical devices and interfaces have to perform for transmission to occur. It is concerned about:</a:t>
            </a:r>
          </a:p>
          <a:p>
            <a:pPr lvl="1" eaLnBrk="1" hangingPunct="1">
              <a:lnSpc>
                <a:spcPct val="90000"/>
              </a:lnSpc>
              <a:spcBef>
                <a:spcPct val="20000"/>
              </a:spcBef>
              <a:buClr>
                <a:schemeClr val="hlink"/>
              </a:buClr>
              <a:buSzPct val="55000"/>
              <a:buFont typeface="Wingdings" panose="05000000000000000000" pitchFamily="2" charset="2"/>
              <a:buChar char="n"/>
            </a:pPr>
            <a:r>
              <a:rPr lang="en-GB" altLang="en-US" sz="2000" b="0">
                <a:latin typeface="Tahoma" panose="020B0604030504040204" pitchFamily="34" charset="0"/>
              </a:rPr>
              <a:t>Physical characteristics of interfaces and media</a:t>
            </a:r>
          </a:p>
          <a:p>
            <a:pPr lvl="1" eaLnBrk="1" hangingPunct="1">
              <a:lnSpc>
                <a:spcPct val="90000"/>
              </a:lnSpc>
              <a:spcBef>
                <a:spcPct val="20000"/>
              </a:spcBef>
              <a:buClr>
                <a:schemeClr val="hlink"/>
              </a:buClr>
              <a:buSzPct val="55000"/>
              <a:buFont typeface="Wingdings" panose="05000000000000000000" pitchFamily="2" charset="2"/>
              <a:buChar char="n"/>
            </a:pPr>
            <a:r>
              <a:rPr lang="en-GB" altLang="en-US" sz="2000" b="0">
                <a:latin typeface="Tahoma" panose="020B0604030504040204" pitchFamily="34" charset="0"/>
              </a:rPr>
              <a:t>Representation of bits</a:t>
            </a:r>
          </a:p>
          <a:p>
            <a:pPr lvl="1" eaLnBrk="1" hangingPunct="1">
              <a:lnSpc>
                <a:spcPct val="90000"/>
              </a:lnSpc>
              <a:spcBef>
                <a:spcPct val="20000"/>
              </a:spcBef>
              <a:buClr>
                <a:schemeClr val="hlink"/>
              </a:buClr>
              <a:buSzPct val="55000"/>
              <a:buFont typeface="Wingdings" panose="05000000000000000000" pitchFamily="2" charset="2"/>
              <a:buChar char="n"/>
            </a:pPr>
            <a:r>
              <a:rPr lang="en-GB" altLang="en-US" sz="2000" b="0">
                <a:latin typeface="Tahoma" panose="020B0604030504040204" pitchFamily="34" charset="0"/>
              </a:rPr>
              <a:t>Data rate: Transmission rate – number of bits sent per second</a:t>
            </a:r>
          </a:p>
          <a:p>
            <a:pPr lvl="1" eaLnBrk="1" hangingPunct="1">
              <a:lnSpc>
                <a:spcPct val="90000"/>
              </a:lnSpc>
              <a:spcBef>
                <a:spcPct val="20000"/>
              </a:spcBef>
              <a:buClr>
                <a:schemeClr val="hlink"/>
              </a:buClr>
              <a:buSzPct val="55000"/>
              <a:buFont typeface="Wingdings" panose="05000000000000000000" pitchFamily="2" charset="2"/>
              <a:buChar char="n"/>
            </a:pPr>
            <a:r>
              <a:rPr lang="en-GB" altLang="en-US" sz="2000" b="0">
                <a:latin typeface="Tahoma" panose="020B0604030504040204" pitchFamily="34" charset="0"/>
              </a:rPr>
              <a:t>Synchronization of bits</a:t>
            </a:r>
          </a:p>
          <a:p>
            <a:pPr lvl="1" eaLnBrk="1" hangingPunct="1">
              <a:lnSpc>
                <a:spcPct val="90000"/>
              </a:lnSpc>
              <a:spcBef>
                <a:spcPct val="20000"/>
              </a:spcBef>
              <a:buClr>
                <a:schemeClr val="hlink"/>
              </a:buClr>
              <a:buSzPct val="55000"/>
              <a:buFont typeface="Wingdings" panose="05000000000000000000" pitchFamily="2" charset="2"/>
              <a:buChar char="n"/>
            </a:pPr>
            <a:r>
              <a:rPr lang="en-GB" altLang="en-US" sz="2000" b="0">
                <a:latin typeface="Tahoma" panose="020B0604030504040204" pitchFamily="34" charset="0"/>
              </a:rPr>
              <a:t>Line Configuration</a:t>
            </a:r>
          </a:p>
          <a:p>
            <a:pPr lvl="1" eaLnBrk="1" hangingPunct="1">
              <a:lnSpc>
                <a:spcPct val="90000"/>
              </a:lnSpc>
              <a:spcBef>
                <a:spcPct val="20000"/>
              </a:spcBef>
              <a:buClr>
                <a:schemeClr val="hlink"/>
              </a:buClr>
              <a:buSzPct val="55000"/>
              <a:buFont typeface="Wingdings" panose="05000000000000000000" pitchFamily="2" charset="2"/>
              <a:buChar char="n"/>
            </a:pPr>
            <a:r>
              <a:rPr lang="en-GB" altLang="en-US" sz="2000" b="0">
                <a:latin typeface="Tahoma" panose="020B0604030504040204" pitchFamily="34" charset="0"/>
              </a:rPr>
              <a:t>Physical Topology</a:t>
            </a:r>
          </a:p>
          <a:p>
            <a:pPr lvl="1" eaLnBrk="1" hangingPunct="1">
              <a:lnSpc>
                <a:spcPct val="90000"/>
              </a:lnSpc>
              <a:spcBef>
                <a:spcPct val="20000"/>
              </a:spcBef>
              <a:buClr>
                <a:schemeClr val="hlink"/>
              </a:buClr>
              <a:buSzPct val="55000"/>
              <a:buFont typeface="Wingdings" panose="05000000000000000000" pitchFamily="2" charset="2"/>
              <a:buChar char="n"/>
            </a:pPr>
            <a:r>
              <a:rPr lang="en-GB" altLang="en-US" sz="2000" b="0">
                <a:latin typeface="Tahoma" panose="020B0604030504040204" pitchFamily="34" charset="0"/>
              </a:rPr>
              <a:t>Transmission Mode</a:t>
            </a:r>
          </a:p>
          <a:p>
            <a:pPr eaLnBrk="1" hangingPunct="1">
              <a:lnSpc>
                <a:spcPct val="90000"/>
              </a:lnSpc>
              <a:spcBef>
                <a:spcPct val="20000"/>
              </a:spcBef>
              <a:buClr>
                <a:schemeClr val="folHlink"/>
              </a:buClr>
              <a:buSzPct val="60000"/>
              <a:buFont typeface="Wingdings" panose="05000000000000000000" pitchFamily="2" charset="2"/>
              <a:buChar char="n"/>
            </a:pPr>
            <a:r>
              <a:rPr lang="en-GB" altLang="en-US" sz="2000" b="0">
                <a:latin typeface="Tahoma" panose="020B0604030504040204" pitchFamily="34" charset="0"/>
              </a:rPr>
              <a:t>The physical layer is responsible for transmitting individual bits from one node to the next.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altLang="en-US" smtClean="0"/>
              <a:t>Physical Layer</a:t>
            </a:r>
          </a:p>
        </p:txBody>
      </p:sp>
      <p:sp>
        <p:nvSpPr>
          <p:cNvPr id="14339" name="Slide Number Placeholder 1"/>
          <p:cNvSpPr>
            <a:spLocks noGrp="1"/>
          </p:cNvSpPr>
          <p:nvPr>
            <p:ph type="sldNum" sz="quarter" idx="12"/>
          </p:nvPr>
        </p:nvSpPr>
        <p:spPr bwMode="auto">
          <a:xfrm>
            <a:off x="8458200" y="25400"/>
            <a:ext cx="6731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9A22E780-F392-49B6-937C-C3F5BF2E70CA}" type="slidenum">
              <a:rPr lang="en-US" altLang="en-US"/>
              <a:pPr/>
              <a:t>7</a:t>
            </a:fld>
            <a:endParaRPr lang="en-US" altLang="en-US"/>
          </a:p>
        </p:txBody>
      </p:sp>
      <p:sp>
        <p:nvSpPr>
          <p:cNvPr id="14340" name="Text Box 4"/>
          <p:cNvSpPr txBox="1">
            <a:spLocks noChangeArrowheads="1"/>
          </p:cNvSpPr>
          <p:nvPr/>
        </p:nvSpPr>
        <p:spPr bwMode="auto">
          <a:xfrm>
            <a:off x="762000" y="5791200"/>
            <a:ext cx="31273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sz="2400">
                <a:solidFill>
                  <a:schemeClr val="folHlink"/>
                </a:solidFill>
              </a:rPr>
              <a:t>Figure 2.5  </a:t>
            </a:r>
            <a:r>
              <a:rPr lang="en-US" altLang="en-US" sz="2000" i="1"/>
              <a:t>Physical layer</a:t>
            </a:r>
          </a:p>
        </p:txBody>
      </p:sp>
      <p:pic>
        <p:nvPicPr>
          <p:cNvPr id="1434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550" y="2349500"/>
            <a:ext cx="8629650" cy="275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altLang="en-US" smtClean="0"/>
              <a:t>Data Link Layer</a:t>
            </a:r>
          </a:p>
        </p:txBody>
      </p:sp>
      <p:sp>
        <p:nvSpPr>
          <p:cNvPr id="15363" name="Slide Number Placeholder 1"/>
          <p:cNvSpPr>
            <a:spLocks noGrp="1"/>
          </p:cNvSpPr>
          <p:nvPr>
            <p:ph type="sldNum" sz="quarter" idx="12"/>
          </p:nvPr>
        </p:nvSpPr>
        <p:spPr bwMode="auto">
          <a:xfrm>
            <a:off x="8458200" y="25400"/>
            <a:ext cx="6731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E61901D4-BF0A-47B6-B5A8-1F0C48E3D072}" type="slidenum">
              <a:rPr lang="en-US" altLang="en-US"/>
              <a:pPr/>
              <a:t>8</a:t>
            </a:fld>
            <a:endParaRPr lang="en-US" altLang="en-US"/>
          </a:p>
        </p:txBody>
      </p:sp>
      <p:sp>
        <p:nvSpPr>
          <p:cNvPr id="15364" name="Rectangle 6"/>
          <p:cNvSpPr>
            <a:spLocks noChangeArrowheads="1"/>
          </p:cNvSpPr>
          <p:nvPr/>
        </p:nvSpPr>
        <p:spPr bwMode="auto">
          <a:xfrm>
            <a:off x="685800" y="1371600"/>
            <a:ext cx="77724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pPr eaLnBrk="1" hangingPunct="1">
              <a:spcBef>
                <a:spcPct val="20000"/>
              </a:spcBef>
              <a:buClr>
                <a:schemeClr val="folHlink"/>
              </a:buClr>
              <a:buSzPct val="60000"/>
              <a:buFont typeface="Wingdings" panose="05000000000000000000" pitchFamily="2" charset="2"/>
              <a:buChar char="n"/>
            </a:pPr>
            <a:r>
              <a:rPr lang="en-GB" altLang="en-US" sz="2000" b="0">
                <a:latin typeface="Tahoma" panose="020B0604030504040204" pitchFamily="34" charset="0"/>
              </a:rPr>
              <a:t>Transforms the physical layer, a raw transmission facility, to a reliable link.</a:t>
            </a:r>
          </a:p>
          <a:p>
            <a:pPr eaLnBrk="1" hangingPunct="1">
              <a:spcBef>
                <a:spcPct val="20000"/>
              </a:spcBef>
              <a:buClr>
                <a:schemeClr val="folHlink"/>
              </a:buClr>
              <a:buSzPct val="60000"/>
              <a:buFont typeface="Wingdings" panose="05000000000000000000" pitchFamily="2" charset="2"/>
              <a:buChar char="n"/>
            </a:pPr>
            <a:r>
              <a:rPr lang="en-GB" altLang="en-US" sz="2000" b="0">
                <a:latin typeface="Tahoma" panose="020B0604030504040204" pitchFamily="34" charset="0"/>
              </a:rPr>
              <a:t>Makes the physical layer appear error-free to the upper layer (network layer).</a:t>
            </a:r>
          </a:p>
          <a:p>
            <a:pPr lvl="1" eaLnBrk="1" hangingPunct="1">
              <a:spcBef>
                <a:spcPct val="20000"/>
              </a:spcBef>
              <a:buClr>
                <a:schemeClr val="hlink"/>
              </a:buClr>
              <a:buSzPct val="55000"/>
              <a:buFont typeface="Wingdings" panose="05000000000000000000" pitchFamily="2" charset="2"/>
              <a:buChar char="n"/>
            </a:pPr>
            <a:r>
              <a:rPr lang="en-GB" altLang="en-US" sz="2000" b="0">
                <a:latin typeface="Tahoma" panose="020B0604030504040204" pitchFamily="34" charset="0"/>
              </a:rPr>
              <a:t>Framing: divide the stream of bits from network layer into frames</a:t>
            </a:r>
          </a:p>
          <a:p>
            <a:pPr lvl="1" eaLnBrk="1" hangingPunct="1">
              <a:spcBef>
                <a:spcPct val="20000"/>
              </a:spcBef>
              <a:buClr>
                <a:schemeClr val="hlink"/>
              </a:buClr>
              <a:buSzPct val="55000"/>
              <a:buFont typeface="Wingdings" panose="05000000000000000000" pitchFamily="2" charset="2"/>
              <a:buChar char="n"/>
            </a:pPr>
            <a:r>
              <a:rPr lang="en-GB" altLang="en-US" sz="2000" b="0">
                <a:latin typeface="Tahoma" panose="020B0604030504040204" pitchFamily="34" charset="0"/>
              </a:rPr>
              <a:t>Physical addressing</a:t>
            </a:r>
          </a:p>
          <a:p>
            <a:pPr lvl="1" eaLnBrk="1" hangingPunct="1">
              <a:spcBef>
                <a:spcPct val="20000"/>
              </a:spcBef>
              <a:buClr>
                <a:schemeClr val="hlink"/>
              </a:buClr>
              <a:buSzPct val="55000"/>
              <a:buFont typeface="Wingdings" panose="05000000000000000000" pitchFamily="2" charset="2"/>
              <a:buChar char="n"/>
            </a:pPr>
            <a:r>
              <a:rPr lang="en-GB" altLang="en-US" sz="2000" b="0">
                <a:latin typeface="Tahoma" panose="020B0604030504040204" pitchFamily="34" charset="0"/>
              </a:rPr>
              <a:t>Flow control: Prevent overwhelming the receiver.</a:t>
            </a:r>
          </a:p>
          <a:p>
            <a:pPr lvl="1" eaLnBrk="1" hangingPunct="1">
              <a:spcBef>
                <a:spcPct val="20000"/>
              </a:spcBef>
              <a:buClr>
                <a:schemeClr val="hlink"/>
              </a:buClr>
              <a:buSzPct val="55000"/>
              <a:buFont typeface="Wingdings" panose="05000000000000000000" pitchFamily="2" charset="2"/>
              <a:buChar char="n"/>
            </a:pPr>
            <a:r>
              <a:rPr lang="en-GB" altLang="en-US" sz="2000" b="0">
                <a:latin typeface="Tahoma" panose="020B0604030504040204" pitchFamily="34" charset="0"/>
              </a:rPr>
              <a:t>Error control: Detect and retransmit damaged or lost frames; Prevent duplication of frames; using trailer.</a:t>
            </a:r>
          </a:p>
          <a:p>
            <a:pPr lvl="1" eaLnBrk="1" hangingPunct="1">
              <a:spcBef>
                <a:spcPct val="20000"/>
              </a:spcBef>
              <a:buClr>
                <a:schemeClr val="hlink"/>
              </a:buClr>
              <a:buSzPct val="55000"/>
              <a:buFont typeface="Wingdings" panose="05000000000000000000" pitchFamily="2" charset="2"/>
              <a:buChar char="n"/>
            </a:pPr>
            <a:r>
              <a:rPr lang="en-GB" altLang="en-US" sz="2000" b="0">
                <a:latin typeface="Tahoma" panose="020B0604030504040204" pitchFamily="34" charset="0"/>
              </a:rPr>
              <a:t>Access control: Determine which device has control over the link at any given time.</a:t>
            </a:r>
          </a:p>
          <a:p>
            <a:pPr eaLnBrk="1" hangingPunct="1">
              <a:spcBef>
                <a:spcPct val="20000"/>
              </a:spcBef>
              <a:buClr>
                <a:schemeClr val="folHlink"/>
              </a:buClr>
              <a:buSzPct val="60000"/>
              <a:buFont typeface="Wingdings" panose="05000000000000000000" pitchFamily="2" charset="2"/>
              <a:buChar char="n"/>
            </a:pPr>
            <a:r>
              <a:rPr lang="en-GB" altLang="en-US" sz="2000" b="0">
                <a:latin typeface="Tahoma" panose="020B0604030504040204" pitchFamily="34" charset="0"/>
              </a:rPr>
              <a:t>The data link layer is responsible for transmitting frames from one node to next.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altLang="en-US" smtClean="0"/>
              <a:t>Data Link Layer</a:t>
            </a:r>
          </a:p>
        </p:txBody>
      </p:sp>
      <p:sp>
        <p:nvSpPr>
          <p:cNvPr id="16387" name="Slide Number Placeholder 1"/>
          <p:cNvSpPr>
            <a:spLocks noGrp="1"/>
          </p:cNvSpPr>
          <p:nvPr>
            <p:ph type="sldNum" sz="quarter" idx="12"/>
          </p:nvPr>
        </p:nvSpPr>
        <p:spPr bwMode="auto">
          <a:xfrm>
            <a:off x="8534400" y="25400"/>
            <a:ext cx="5969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a:t>2.</a:t>
            </a:r>
            <a:fld id="{900369A3-A961-4067-85A6-B9C89B27A02D}" type="slidenum">
              <a:rPr lang="en-US" altLang="en-US"/>
              <a:pPr/>
              <a:t>9</a:t>
            </a:fld>
            <a:endParaRPr lang="en-US" altLang="en-US"/>
          </a:p>
        </p:txBody>
      </p:sp>
      <p:sp>
        <p:nvSpPr>
          <p:cNvPr id="16388" name="Text Box 4"/>
          <p:cNvSpPr txBox="1">
            <a:spLocks noChangeArrowheads="1"/>
          </p:cNvSpPr>
          <p:nvPr/>
        </p:nvSpPr>
        <p:spPr bwMode="auto">
          <a:xfrm>
            <a:off x="609600" y="5334000"/>
            <a:ext cx="32194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Times New Roman" panose="02020603050405020304" pitchFamily="18" charset="0"/>
              </a:defRPr>
            </a:lvl1pPr>
            <a:lvl2pPr marL="742950" indent="-285750">
              <a:defRPr b="1">
                <a:solidFill>
                  <a:schemeClr val="tx1"/>
                </a:solidFill>
                <a:latin typeface="Times New Roman" panose="02020603050405020304" pitchFamily="18" charset="0"/>
              </a:defRPr>
            </a:lvl2pPr>
            <a:lvl3pPr marL="1143000" indent="-228600">
              <a:defRPr b="1">
                <a:solidFill>
                  <a:schemeClr val="tx1"/>
                </a:solidFill>
                <a:latin typeface="Times New Roman" panose="02020603050405020304" pitchFamily="18" charset="0"/>
              </a:defRPr>
            </a:lvl3pPr>
            <a:lvl4pPr marL="1600200" indent="-228600">
              <a:defRPr b="1">
                <a:solidFill>
                  <a:schemeClr val="tx1"/>
                </a:solidFill>
                <a:latin typeface="Times New Roman" panose="02020603050405020304" pitchFamily="18" charset="0"/>
              </a:defRPr>
            </a:lvl4pPr>
            <a:lvl5pPr marL="2057400" indent="-22860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US" altLang="en-US" sz="2400">
                <a:solidFill>
                  <a:schemeClr val="folHlink"/>
                </a:solidFill>
              </a:rPr>
              <a:t>Figure 2.6  </a:t>
            </a:r>
            <a:r>
              <a:rPr lang="en-US" altLang="en-US" sz="2000" i="1"/>
              <a:t>Data link layer</a:t>
            </a:r>
          </a:p>
        </p:txBody>
      </p:sp>
      <p:pic>
        <p:nvPicPr>
          <p:cNvPr id="1638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288" y="2057400"/>
            <a:ext cx="8418512" cy="279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ICS-KFUPM-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Tahoma" pitchFamily="34"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Tahoma" pitchFamily="34" charset="0"/>
            <a:cs typeface="Arial"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Blends">
  <a:themeElements>
    <a:clrScheme name="1_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1_Blends">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cs typeface="Arial" charset="0"/>
          </a:defRPr>
        </a:defPPr>
      </a:lstStyle>
    </a:lnDef>
  </a:objectDefaults>
  <a:extraClrSchemeLst>
    <a:extraClrScheme>
      <a:clrScheme name="1_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1_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1_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1_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1_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1_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ICS-KFUPM-2</Template>
  <TotalTime>6514</TotalTime>
  <Words>1136</Words>
  <Application>Microsoft Office PowerPoint</Application>
  <PresentationFormat>On-screen Show (4:3)</PresentationFormat>
  <Paragraphs>177</Paragraphs>
  <Slides>34</Slides>
  <Notes>32</Notes>
  <HiddenSlides>0</HiddenSlides>
  <MMClips>0</MMClips>
  <ScaleCrop>false</ScaleCrop>
  <HeadingPairs>
    <vt:vector size="8" baseType="variant">
      <vt:variant>
        <vt:lpstr>Fonts Used</vt:lpstr>
      </vt:variant>
      <vt:variant>
        <vt:i4>7</vt:i4>
      </vt:variant>
      <vt:variant>
        <vt:lpstr>Theme</vt:lpstr>
      </vt:variant>
      <vt:variant>
        <vt:i4>3</vt:i4>
      </vt:variant>
      <vt:variant>
        <vt:lpstr>Embedded OLE Servers</vt:lpstr>
      </vt:variant>
      <vt:variant>
        <vt:i4>1</vt:i4>
      </vt:variant>
      <vt:variant>
        <vt:lpstr>Slide Titles</vt:lpstr>
      </vt:variant>
      <vt:variant>
        <vt:i4>34</vt:i4>
      </vt:variant>
    </vt:vector>
  </HeadingPairs>
  <TitlesOfParts>
    <vt:vector size="45" baseType="lpstr">
      <vt:lpstr>Times New Roman</vt:lpstr>
      <vt:lpstr>Arial</vt:lpstr>
      <vt:lpstr>Tahoma</vt:lpstr>
      <vt:lpstr>Wingdings 2</vt:lpstr>
      <vt:lpstr>Calibri</vt:lpstr>
      <vt:lpstr>Wingdings</vt:lpstr>
      <vt:lpstr>McGrawHill-Italic</vt:lpstr>
      <vt:lpstr>ICS-KFUPM-2</vt:lpstr>
      <vt:lpstr>2_Blends</vt:lpstr>
      <vt:lpstr>1_Blends</vt:lpstr>
      <vt:lpstr>Adobe Photoshop Image</vt:lpstr>
      <vt:lpstr>PowerPoint Presentation</vt:lpstr>
      <vt:lpstr>Objectives</vt:lpstr>
      <vt:lpstr>OSI Model</vt:lpstr>
      <vt:lpstr>Layers Interaction</vt:lpstr>
      <vt:lpstr>Exchange between layers</vt:lpstr>
      <vt:lpstr>Physical Layer</vt:lpstr>
      <vt:lpstr>Physical Layer</vt:lpstr>
      <vt:lpstr>Data Link Layer</vt:lpstr>
      <vt:lpstr>Data Link Layer</vt:lpstr>
      <vt:lpstr>Example</vt:lpstr>
      <vt:lpstr>Hop-to-hop delivery</vt:lpstr>
      <vt:lpstr>Network Layer</vt:lpstr>
      <vt:lpstr>Network Layer</vt:lpstr>
      <vt:lpstr>Network Layer</vt:lpstr>
      <vt:lpstr>Example</vt:lpstr>
      <vt:lpstr>Source-to-destination delivery</vt:lpstr>
      <vt:lpstr>Transport Layer</vt:lpstr>
      <vt:lpstr>Transport Layer</vt:lpstr>
      <vt:lpstr>Transport Layer</vt:lpstr>
      <vt:lpstr>Process-to-process delivery</vt:lpstr>
      <vt:lpstr>Example (cont)</vt:lpstr>
      <vt:lpstr>Session Layer</vt:lpstr>
      <vt:lpstr>Session Layer</vt:lpstr>
      <vt:lpstr>Presentation Layer</vt:lpstr>
      <vt:lpstr>Presentation Layer</vt:lpstr>
      <vt:lpstr>Application Layer</vt:lpstr>
      <vt:lpstr>Summary of Layers</vt:lpstr>
      <vt:lpstr>TCP/IP Protocol Suite</vt:lpstr>
      <vt:lpstr>TCP/IP and OSI Models</vt:lpstr>
      <vt:lpstr>Addressing</vt:lpstr>
      <vt:lpstr>Addresses in TCP/IP</vt:lpstr>
      <vt:lpstr>Addresses in TCP/IP</vt:lpstr>
      <vt:lpstr>Note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Valued Gateway Client</dc:creator>
  <cp:lastModifiedBy>Dr.Farag</cp:lastModifiedBy>
  <cp:revision>164</cp:revision>
  <dcterms:created xsi:type="dcterms:W3CDTF">2000-01-15T04:50:39Z</dcterms:created>
  <dcterms:modified xsi:type="dcterms:W3CDTF">2016-09-27T05:32:49Z</dcterms:modified>
</cp:coreProperties>
</file>